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1"/>
  </p:notesMasterIdLst>
  <p:sldIdLst>
    <p:sldId id="3825" r:id="rId5"/>
    <p:sldId id="3826" r:id="rId6"/>
    <p:sldId id="3827" r:id="rId7"/>
    <p:sldId id="3828" r:id="rId8"/>
    <p:sldId id="3835" r:id="rId9"/>
    <p:sldId id="3829" r:id="rId10"/>
    <p:sldId id="3794" r:id="rId11"/>
    <p:sldId id="3838" r:id="rId12"/>
    <p:sldId id="3839" r:id="rId13"/>
    <p:sldId id="3840" r:id="rId14"/>
    <p:sldId id="3837" r:id="rId15"/>
    <p:sldId id="3841" r:id="rId16"/>
    <p:sldId id="3832" r:id="rId17"/>
    <p:sldId id="3833" r:id="rId18"/>
    <p:sldId id="3836" r:id="rId19"/>
    <p:sldId id="383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hanal" userId="a765e12ea540b77e" providerId="LiveId" clId="{DA58CD2B-28EF-400F-9A34-17A6E741026B}"/>
    <pc:docChg chg="undo redo custSel addSld delSld modSld sldOrd modMainMaster">
      <pc:chgData name="Manish Khanal" userId="a765e12ea540b77e" providerId="LiveId" clId="{DA58CD2B-28EF-400F-9A34-17A6E741026B}" dt="2023-03-15T17:30:41.880" v="3913" actId="113"/>
      <pc:docMkLst>
        <pc:docMk/>
      </pc:docMkLst>
      <pc:sldChg chg="del">
        <pc:chgData name="Manish Khanal" userId="a765e12ea540b77e" providerId="LiveId" clId="{DA58CD2B-28EF-400F-9A34-17A6E741026B}" dt="2023-03-14T17:41:49.661" v="778" actId="47"/>
        <pc:sldMkLst>
          <pc:docMk/>
          <pc:sldMk cId="1019213662" sldId="3791"/>
        </pc:sldMkLst>
      </pc:sldChg>
      <pc:sldChg chg="del">
        <pc:chgData name="Manish Khanal" userId="a765e12ea540b77e" providerId="LiveId" clId="{DA58CD2B-28EF-400F-9A34-17A6E741026B}" dt="2023-03-14T17:41:53.444" v="779" actId="47"/>
        <pc:sldMkLst>
          <pc:docMk/>
          <pc:sldMk cId="3927950662" sldId="3792"/>
        </pc:sldMkLst>
      </pc:sldChg>
      <pc:sldChg chg="addSp delSp modSp mod ord">
        <pc:chgData name="Manish Khanal" userId="a765e12ea540b77e" providerId="LiveId" clId="{DA58CD2B-28EF-400F-9A34-17A6E741026B}" dt="2023-03-15T17:28:08.327" v="3865" actId="20577"/>
        <pc:sldMkLst>
          <pc:docMk/>
          <pc:sldMk cId="1813910725" sldId="3794"/>
        </pc:sldMkLst>
        <pc:spChg chg="mod">
          <ac:chgData name="Manish Khanal" userId="a765e12ea540b77e" providerId="LiveId" clId="{DA58CD2B-28EF-400F-9A34-17A6E741026B}" dt="2023-03-15T17:08:02.790" v="3485" actId="14100"/>
          <ac:spMkLst>
            <pc:docMk/>
            <pc:sldMk cId="1813910725" sldId="3794"/>
            <ac:spMk id="2" creationId="{1D46624E-1256-4074-A302-8EFDA23D77BF}"/>
          </ac:spMkLst>
        </pc:spChg>
        <pc:spChg chg="del mod">
          <ac:chgData name="Manish Khanal" userId="a765e12ea540b77e" providerId="LiveId" clId="{DA58CD2B-28EF-400F-9A34-17A6E741026B}" dt="2023-03-15T14:01:47.253" v="1571" actId="478"/>
          <ac:spMkLst>
            <pc:docMk/>
            <pc:sldMk cId="1813910725" sldId="3794"/>
            <ac:spMk id="3" creationId="{33E8A40A-0195-4B3A-81F2-8B76B68F974F}"/>
          </ac:spMkLst>
        </pc:spChg>
        <pc:spChg chg="mod">
          <ac:chgData name="Manish Khanal" userId="a765e12ea540b77e" providerId="LiveId" clId="{DA58CD2B-28EF-400F-9A34-17A6E741026B}" dt="2023-03-15T17:28:06.867" v="3863" actId="27636"/>
          <ac:spMkLst>
            <pc:docMk/>
            <pc:sldMk cId="1813910725" sldId="3794"/>
            <ac:spMk id="4" creationId="{A84DACD0-2773-4975-A2FE-3BD5764E1F61}"/>
          </ac:spMkLst>
        </pc:spChg>
        <pc:spChg chg="del mod">
          <ac:chgData name="Manish Khanal" userId="a765e12ea540b77e" providerId="LiveId" clId="{DA58CD2B-28EF-400F-9A34-17A6E741026B}" dt="2023-03-15T14:02:01" v="1573" actId="478"/>
          <ac:spMkLst>
            <pc:docMk/>
            <pc:sldMk cId="1813910725" sldId="3794"/>
            <ac:spMk id="5" creationId="{8FCFD254-68A8-4D88-9653-D6F0238D59BD}"/>
          </ac:spMkLst>
        </pc:spChg>
        <pc:spChg chg="mod">
          <ac:chgData name="Manish Khanal" userId="a765e12ea540b77e" providerId="LiveId" clId="{DA58CD2B-28EF-400F-9A34-17A6E741026B}" dt="2023-03-15T17:28:08.327" v="3865" actId="20577"/>
          <ac:spMkLst>
            <pc:docMk/>
            <pc:sldMk cId="1813910725" sldId="3794"/>
            <ac:spMk id="6" creationId="{3905CD03-9B40-4AA4-B6AB-5B38436AB901}"/>
          </ac:spMkLst>
        </pc:spChg>
        <pc:spChg chg="add del mod">
          <ac:chgData name="Manish Khanal" userId="a765e12ea540b77e" providerId="LiveId" clId="{DA58CD2B-28EF-400F-9A34-17A6E741026B}" dt="2023-03-15T14:01:53.229" v="1572" actId="478"/>
          <ac:spMkLst>
            <pc:docMk/>
            <pc:sldMk cId="1813910725" sldId="3794"/>
            <ac:spMk id="8" creationId="{061419B7-B345-E907-E960-7FD67CB6C6F0}"/>
          </ac:spMkLst>
        </pc:spChg>
        <pc:spChg chg="add del mod">
          <ac:chgData name="Manish Khanal" userId="a765e12ea540b77e" providerId="LiveId" clId="{DA58CD2B-28EF-400F-9A34-17A6E741026B}" dt="2023-03-15T14:02:02.760" v="1574" actId="478"/>
          <ac:spMkLst>
            <pc:docMk/>
            <pc:sldMk cId="1813910725" sldId="3794"/>
            <ac:spMk id="10" creationId="{83CE9530-32A7-91E1-DCA3-881D644A7187}"/>
          </ac:spMkLst>
        </pc:spChg>
        <pc:spChg chg="mod">
          <ac:chgData name="Manish Khanal" userId="a765e12ea540b77e" providerId="LiveId" clId="{DA58CD2B-28EF-400F-9A34-17A6E741026B}" dt="2023-03-15T14:10:05.381" v="1575"/>
          <ac:spMkLst>
            <pc:docMk/>
            <pc:sldMk cId="1813910725" sldId="3794"/>
            <ac:spMk id="18" creationId="{93F1F6E8-FB29-489E-9497-38321677D832}"/>
          </ac:spMkLst>
        </pc:spChg>
        <pc:spChg chg="mod">
          <ac:chgData name="Manish Khanal" userId="a765e12ea540b77e" providerId="LiveId" clId="{DA58CD2B-28EF-400F-9A34-17A6E741026B}" dt="2023-03-15T17:23:28.910" v="3856"/>
          <ac:spMkLst>
            <pc:docMk/>
            <pc:sldMk cId="1813910725" sldId="3794"/>
            <ac:spMk id="19" creationId="{A86EFF1E-AB9A-40FE-A0CF-794B56E5276A}"/>
          </ac:spMkLst>
        </pc:spChg>
      </pc:sldChg>
      <pc:sldChg chg="modSp mod">
        <pc:chgData name="Manish Khanal" userId="a765e12ea540b77e" providerId="LiveId" clId="{DA58CD2B-28EF-400F-9A34-17A6E741026B}" dt="2023-03-15T17:23:28.910" v="3856"/>
        <pc:sldMkLst>
          <pc:docMk/>
          <pc:sldMk cId="55160260" sldId="3826"/>
        </pc:sldMkLst>
        <pc:spChg chg="mod">
          <ac:chgData name="Manish Khanal" userId="a765e12ea540b77e" providerId="LiveId" clId="{DA58CD2B-28EF-400F-9A34-17A6E741026B}" dt="2023-03-15T17:01:50.197" v="3454" actId="20577"/>
          <ac:spMkLst>
            <pc:docMk/>
            <pc:sldMk cId="55160260" sldId="3826"/>
            <ac:spMk id="3" creationId="{869C3FD2-AF88-4EF1-AFB7-5D31BD5AA0BF}"/>
          </ac:spMkLst>
        </pc:spChg>
        <pc:spChg chg="mod">
          <ac:chgData name="Manish Khanal" userId="a765e12ea540b77e" providerId="LiveId" clId="{DA58CD2B-28EF-400F-9A34-17A6E741026B}" dt="2023-03-15T14:10:05.381" v="1575"/>
          <ac:spMkLst>
            <pc:docMk/>
            <pc:sldMk cId="55160260" sldId="3826"/>
            <ac:spMk id="4" creationId="{78C8B647-084C-492D-A242-148BEA5B6823}"/>
          </ac:spMkLst>
        </pc:spChg>
        <pc:spChg chg="mod">
          <ac:chgData name="Manish Khanal" userId="a765e12ea540b77e" providerId="LiveId" clId="{DA58CD2B-28EF-400F-9A34-17A6E741026B}" dt="2023-03-15T17:23:28.910" v="3856"/>
          <ac:spMkLst>
            <pc:docMk/>
            <pc:sldMk cId="55160260" sldId="3826"/>
            <ac:spMk id="5" creationId="{A4A2B84E-2163-44C1-99D0-6F162AEA82E9}"/>
          </ac:spMkLst>
        </pc:spChg>
      </pc:sldChg>
      <pc:sldChg chg="modSp mod">
        <pc:chgData name="Manish Khanal" userId="a765e12ea540b77e" providerId="LiveId" clId="{DA58CD2B-28EF-400F-9A34-17A6E741026B}" dt="2023-03-15T17:23:28.910" v="3856"/>
        <pc:sldMkLst>
          <pc:docMk/>
          <pc:sldMk cId="1002193766" sldId="3827"/>
        </pc:sldMkLst>
        <pc:spChg chg="mod">
          <ac:chgData name="Manish Khanal" userId="a765e12ea540b77e" providerId="LiveId" clId="{DA58CD2B-28EF-400F-9A34-17A6E741026B}" dt="2023-03-14T17:14:59.863" v="149" actId="207"/>
          <ac:spMkLst>
            <pc:docMk/>
            <pc:sldMk cId="1002193766" sldId="3827"/>
            <ac:spMk id="5" creationId="{B67B1E24-2840-4BB0-AE5A-2320A01CB80F}"/>
          </ac:spMkLst>
        </pc:spChg>
        <pc:spChg chg="mod">
          <ac:chgData name="Manish Khanal" userId="a765e12ea540b77e" providerId="LiveId" clId="{DA58CD2B-28EF-400F-9A34-17A6E741026B}" dt="2023-03-15T14:10:05.381" v="1575"/>
          <ac:spMkLst>
            <pc:docMk/>
            <pc:sldMk cId="1002193766" sldId="3827"/>
            <ac:spMk id="14" creationId="{A01CAB10-68AF-4904-BD59-D332B297A10F}"/>
          </ac:spMkLst>
        </pc:spChg>
        <pc:spChg chg="mod">
          <ac:chgData name="Manish Khanal" userId="a765e12ea540b77e" providerId="LiveId" clId="{DA58CD2B-28EF-400F-9A34-17A6E741026B}" dt="2023-03-15T17:23:28.910" v="3856"/>
          <ac:spMkLst>
            <pc:docMk/>
            <pc:sldMk cId="1002193766" sldId="3827"/>
            <ac:spMk id="15" creationId="{96B342A5-1683-4650-BB07-B98D8B23C1FC}"/>
          </ac:spMkLst>
        </pc:spChg>
      </pc:sldChg>
      <pc:sldChg chg="modSp mod">
        <pc:chgData name="Manish Khanal" userId="a765e12ea540b77e" providerId="LiveId" clId="{DA58CD2B-28EF-400F-9A34-17A6E741026B}" dt="2023-03-14T17:16:26.601" v="186" actId="20577"/>
        <pc:sldMkLst>
          <pc:docMk/>
          <pc:sldMk cId="4283594893" sldId="3828"/>
        </pc:sldMkLst>
        <pc:spChg chg="mod">
          <ac:chgData name="Manish Khanal" userId="a765e12ea540b77e" providerId="LiveId" clId="{DA58CD2B-28EF-400F-9A34-17A6E741026B}" dt="2023-03-14T17:16:10.429" v="164" actId="313"/>
          <ac:spMkLst>
            <pc:docMk/>
            <pc:sldMk cId="4283594893" sldId="3828"/>
            <ac:spMk id="2" creationId="{1EFC037F-9B04-45A9-8AE6-A8517884947F}"/>
          </ac:spMkLst>
        </pc:spChg>
        <pc:spChg chg="mod">
          <ac:chgData name="Manish Khanal" userId="a765e12ea540b77e" providerId="LiveId" clId="{DA58CD2B-28EF-400F-9A34-17A6E741026B}" dt="2023-03-14T17:16:26.601" v="186" actId="20577"/>
          <ac:spMkLst>
            <pc:docMk/>
            <pc:sldMk cId="4283594893" sldId="3828"/>
            <ac:spMk id="3" creationId="{9F49FB76-25BA-4481-B88D-DCB748E1662E}"/>
          </ac:spMkLst>
        </pc:spChg>
      </pc:sldChg>
      <pc:sldChg chg="modSp mod">
        <pc:chgData name="Manish Khanal" userId="a765e12ea540b77e" providerId="LiveId" clId="{DA58CD2B-28EF-400F-9A34-17A6E741026B}" dt="2023-03-15T17:23:28.910" v="3856"/>
        <pc:sldMkLst>
          <pc:docMk/>
          <pc:sldMk cId="1026132043" sldId="3829"/>
        </pc:sldMkLst>
        <pc:spChg chg="mod">
          <ac:chgData name="Manish Khanal" userId="a765e12ea540b77e" providerId="LiveId" clId="{DA58CD2B-28EF-400F-9A34-17A6E741026B}" dt="2023-03-15T13:45:30.067" v="1065" actId="20577"/>
          <ac:spMkLst>
            <pc:docMk/>
            <pc:sldMk cId="1026132043" sldId="3829"/>
            <ac:spMk id="8" creationId="{4E808D1D-FE92-499E-982B-315DCF987C64}"/>
          </ac:spMkLst>
        </pc:spChg>
        <pc:spChg chg="mod">
          <ac:chgData name="Manish Khanal" userId="a765e12ea540b77e" providerId="LiveId" clId="{DA58CD2B-28EF-400F-9A34-17A6E741026B}" dt="2023-03-15T13:18:10.892" v="872" actId="20577"/>
          <ac:spMkLst>
            <pc:docMk/>
            <pc:sldMk cId="1026132043" sldId="3829"/>
            <ac:spMk id="9" creationId="{23EE02E7-DD32-447E-A951-9BFA2CED01F5}"/>
          </ac:spMkLst>
        </pc:spChg>
        <pc:spChg chg="mod">
          <ac:chgData name="Manish Khanal" userId="a765e12ea540b77e" providerId="LiveId" clId="{DA58CD2B-28EF-400F-9A34-17A6E741026B}" dt="2023-03-15T14:10:05.381" v="1575"/>
          <ac:spMkLst>
            <pc:docMk/>
            <pc:sldMk cId="1026132043" sldId="3829"/>
            <ac:spMk id="17" creationId="{629F4044-902D-4034-8E90-44E0F885EEBD}"/>
          </ac:spMkLst>
        </pc:spChg>
        <pc:spChg chg="mod">
          <ac:chgData name="Manish Khanal" userId="a765e12ea540b77e" providerId="LiveId" clId="{DA58CD2B-28EF-400F-9A34-17A6E741026B}" dt="2023-03-15T17:23:28.910" v="3856"/>
          <ac:spMkLst>
            <pc:docMk/>
            <pc:sldMk cId="1026132043" sldId="3829"/>
            <ac:spMk id="18" creationId="{439BF4B2-6931-43C1-8924-3E02FA60CF60}"/>
          </ac:spMkLst>
        </pc:spChg>
      </pc:sldChg>
      <pc:sldChg chg="del ord">
        <pc:chgData name="Manish Khanal" userId="a765e12ea540b77e" providerId="LiveId" clId="{DA58CD2B-28EF-400F-9A34-17A6E741026B}" dt="2023-03-14T17:20:39.612" v="268" actId="47"/>
        <pc:sldMkLst>
          <pc:docMk/>
          <pc:sldMk cId="1791535643" sldId="3830"/>
        </pc:sldMkLst>
      </pc:sldChg>
      <pc:sldChg chg="del">
        <pc:chgData name="Manish Khanal" userId="a765e12ea540b77e" providerId="LiveId" clId="{DA58CD2B-28EF-400F-9A34-17A6E741026B}" dt="2023-03-14T17:44:14.106" v="862" actId="47"/>
        <pc:sldMkLst>
          <pc:docMk/>
          <pc:sldMk cId="3942647457" sldId="3831"/>
        </pc:sldMkLst>
      </pc:sldChg>
      <pc:sldChg chg="addSp delSp modSp mod ord">
        <pc:chgData name="Manish Khanal" userId="a765e12ea540b77e" providerId="LiveId" clId="{DA58CD2B-28EF-400F-9A34-17A6E741026B}" dt="2023-03-15T17:23:28.910" v="3856"/>
        <pc:sldMkLst>
          <pc:docMk/>
          <pc:sldMk cId="543995561" sldId="3832"/>
        </pc:sldMkLst>
        <pc:spChg chg="add del mod">
          <ac:chgData name="Manish Khanal" userId="a765e12ea540b77e" providerId="LiveId" clId="{DA58CD2B-28EF-400F-9A34-17A6E741026B}" dt="2023-03-15T16:13:52.729" v="2902" actId="20577"/>
          <ac:spMkLst>
            <pc:docMk/>
            <pc:sldMk cId="543995561" sldId="3832"/>
            <ac:spMk id="2" creationId="{F7CEB8CC-E887-4C39-A032-E3471EDC043E}"/>
          </ac:spMkLst>
        </pc:spChg>
        <pc:spChg chg="mod">
          <ac:chgData name="Manish Khanal" userId="a765e12ea540b77e" providerId="LiveId" clId="{DA58CD2B-28EF-400F-9A34-17A6E741026B}" dt="2023-03-15T16:15:24.870" v="2918" actId="20577"/>
          <ac:spMkLst>
            <pc:docMk/>
            <pc:sldMk cId="543995561" sldId="3832"/>
            <ac:spMk id="3" creationId="{A4B28E79-36F1-4487-B6B6-7A33F5C3C0B2}"/>
          </ac:spMkLst>
        </pc:spChg>
        <pc:spChg chg="mod">
          <ac:chgData name="Manish Khanal" userId="a765e12ea540b77e" providerId="LiveId" clId="{DA58CD2B-28EF-400F-9A34-17A6E741026B}" dt="2023-03-15T16:47:13.341" v="3275" actId="20577"/>
          <ac:spMkLst>
            <pc:docMk/>
            <pc:sldMk cId="543995561" sldId="3832"/>
            <ac:spMk id="4" creationId="{245DDB48-166A-4E16-B9DF-C5C6570A1BAD}"/>
          </ac:spMkLst>
        </pc:spChg>
        <pc:spChg chg="mod">
          <ac:chgData name="Manish Khanal" userId="a765e12ea540b77e" providerId="LiveId" clId="{DA58CD2B-28EF-400F-9A34-17A6E741026B}" dt="2023-03-15T16:15:32.815" v="2932" actId="20577"/>
          <ac:spMkLst>
            <pc:docMk/>
            <pc:sldMk cId="543995561" sldId="3832"/>
            <ac:spMk id="5" creationId="{7A4C5B2A-12FB-43E3-8389-C0A5E65E6D91}"/>
          </ac:spMkLst>
        </pc:spChg>
        <pc:spChg chg="mod">
          <ac:chgData name="Manish Khanal" userId="a765e12ea540b77e" providerId="LiveId" clId="{DA58CD2B-28EF-400F-9A34-17A6E741026B}" dt="2023-03-15T17:03:27.570" v="3475" actId="20577"/>
          <ac:spMkLst>
            <pc:docMk/>
            <pc:sldMk cId="543995561" sldId="3832"/>
            <ac:spMk id="6" creationId="{53C09F06-9236-4635-AFB4-5E7D384A6BAE}"/>
          </ac:spMkLst>
        </pc:spChg>
        <pc:spChg chg="del">
          <ac:chgData name="Manish Khanal" userId="a765e12ea540b77e" providerId="LiveId" clId="{DA58CD2B-28EF-400F-9A34-17A6E741026B}" dt="2023-03-15T17:03:53.078" v="3478" actId="478"/>
          <ac:spMkLst>
            <pc:docMk/>
            <pc:sldMk cId="543995561" sldId="3832"/>
            <ac:spMk id="7" creationId="{016D0387-7057-4207-9037-65B55A7B211B}"/>
          </ac:spMkLst>
        </pc:spChg>
        <pc:spChg chg="del">
          <ac:chgData name="Manish Khanal" userId="a765e12ea540b77e" providerId="LiveId" clId="{DA58CD2B-28EF-400F-9A34-17A6E741026B}" dt="2023-03-15T17:03:47.394" v="3476" actId="478"/>
          <ac:spMkLst>
            <pc:docMk/>
            <pc:sldMk cId="543995561" sldId="3832"/>
            <ac:spMk id="8" creationId="{EE1302F8-9FA6-4CC4-AD07-E8137FCC99A5}"/>
          </ac:spMkLst>
        </pc:spChg>
        <pc:spChg chg="mod">
          <ac:chgData name="Manish Khanal" userId="a765e12ea540b77e" providerId="LiveId" clId="{DA58CD2B-28EF-400F-9A34-17A6E741026B}" dt="2023-03-15T14:10:05.381" v="1575"/>
          <ac:spMkLst>
            <pc:docMk/>
            <pc:sldMk cId="543995561" sldId="3832"/>
            <ac:spMk id="9" creationId="{38435D0D-6D88-4851-8B63-E6A6A7BC8659}"/>
          </ac:spMkLst>
        </pc:spChg>
        <pc:spChg chg="mod">
          <ac:chgData name="Manish Khanal" userId="a765e12ea540b77e" providerId="LiveId" clId="{DA58CD2B-28EF-400F-9A34-17A6E741026B}" dt="2023-03-15T17:23:28.910" v="3856"/>
          <ac:spMkLst>
            <pc:docMk/>
            <pc:sldMk cId="543995561" sldId="3832"/>
            <ac:spMk id="10" creationId="{0355C492-B5A1-4AEA-87B3-88D8AB076D5E}"/>
          </ac:spMkLst>
        </pc:spChg>
        <pc:spChg chg="add del mod">
          <ac:chgData name="Manish Khanal" userId="a765e12ea540b77e" providerId="LiveId" clId="{DA58CD2B-28EF-400F-9A34-17A6E741026B}" dt="2023-03-15T14:20:06.973" v="2031" actId="478"/>
          <ac:spMkLst>
            <pc:docMk/>
            <pc:sldMk cId="543995561" sldId="3832"/>
            <ac:spMk id="13" creationId="{B3C39A3C-42E5-15E4-FC8A-69CE3DB33900}"/>
          </ac:spMkLst>
        </pc:spChg>
        <pc:spChg chg="add del mod">
          <ac:chgData name="Manish Khanal" userId="a765e12ea540b77e" providerId="LiveId" clId="{DA58CD2B-28EF-400F-9A34-17A6E741026B}" dt="2023-03-15T17:03:50.250" v="3477" actId="478"/>
          <ac:spMkLst>
            <pc:docMk/>
            <pc:sldMk cId="543995561" sldId="3832"/>
            <ac:spMk id="15" creationId="{0FB1DCBD-E6AC-C36B-B09C-96C6EB4E2FEB}"/>
          </ac:spMkLst>
        </pc:spChg>
        <pc:spChg chg="add del mod">
          <ac:chgData name="Manish Khanal" userId="a765e12ea540b77e" providerId="LiveId" clId="{DA58CD2B-28EF-400F-9A34-17A6E741026B}" dt="2023-03-15T17:03:57.072" v="3479" actId="478"/>
          <ac:spMkLst>
            <pc:docMk/>
            <pc:sldMk cId="543995561" sldId="3832"/>
            <ac:spMk id="17" creationId="{B2462A16-AF7E-6DBF-597D-2F9BE74B6F2D}"/>
          </ac:spMkLst>
        </pc:spChg>
        <pc:picChg chg="add mod">
          <ac:chgData name="Manish Khanal" userId="a765e12ea540b77e" providerId="LiveId" clId="{DA58CD2B-28EF-400F-9A34-17A6E741026B}" dt="2023-03-15T17:14:28.597" v="3698" actId="14100"/>
          <ac:picMkLst>
            <pc:docMk/>
            <pc:sldMk cId="543995561" sldId="3832"/>
            <ac:picMk id="19" creationId="{141B0DB9-3190-8B17-9106-00002B8F6AEB}"/>
          </ac:picMkLst>
        </pc:picChg>
        <pc:picChg chg="add mod">
          <ac:chgData name="Manish Khanal" userId="a765e12ea540b77e" providerId="LiveId" clId="{DA58CD2B-28EF-400F-9A34-17A6E741026B}" dt="2023-03-15T17:15:08.849" v="3704" actId="14100"/>
          <ac:picMkLst>
            <pc:docMk/>
            <pc:sldMk cId="543995561" sldId="3832"/>
            <ac:picMk id="21" creationId="{ABC6B29D-0441-0935-F69B-CD2B92033304}"/>
          </ac:picMkLst>
        </pc:picChg>
      </pc:sldChg>
      <pc:sldChg chg="addSp delSp modSp mod">
        <pc:chgData name="Manish Khanal" userId="a765e12ea540b77e" providerId="LiveId" clId="{DA58CD2B-28EF-400F-9A34-17A6E741026B}" dt="2023-03-15T17:23:28.910" v="3856"/>
        <pc:sldMkLst>
          <pc:docMk/>
          <pc:sldMk cId="17839761" sldId="3833"/>
        </pc:sldMkLst>
        <pc:spChg chg="add del mod">
          <ac:chgData name="Manish Khanal" userId="a765e12ea540b77e" providerId="LiveId" clId="{DA58CD2B-28EF-400F-9A34-17A6E741026B}" dt="2023-03-15T17:17:46.293" v="3712" actId="478"/>
          <ac:spMkLst>
            <pc:docMk/>
            <pc:sldMk cId="17839761" sldId="3833"/>
            <ac:spMk id="2" creationId="{7F820B6D-1A12-6FE9-66C7-122100BFD2F4}"/>
          </ac:spMkLst>
        </pc:spChg>
        <pc:spChg chg="mod">
          <ac:chgData name="Manish Khanal" userId="a765e12ea540b77e" providerId="LiveId" clId="{DA58CD2B-28EF-400F-9A34-17A6E741026B}" dt="2023-03-15T17:16:36.465" v="3710" actId="27636"/>
          <ac:spMkLst>
            <pc:docMk/>
            <pc:sldMk cId="17839761" sldId="3833"/>
            <ac:spMk id="5" creationId="{42E3A3A9-5E96-4CDD-A971-9C272EFD97D9}"/>
          </ac:spMkLst>
        </pc:spChg>
        <pc:spChg chg="mod">
          <ac:chgData name="Manish Khanal" userId="a765e12ea540b77e" providerId="LiveId" clId="{DA58CD2B-28EF-400F-9A34-17A6E741026B}" dt="2023-03-15T14:10:05.381" v="1575"/>
          <ac:spMkLst>
            <pc:docMk/>
            <pc:sldMk cId="17839761" sldId="3833"/>
            <ac:spMk id="12" creationId="{C01975C7-D604-4AD4-85CC-2EFC92D81A7E}"/>
          </ac:spMkLst>
        </pc:spChg>
        <pc:spChg chg="mod">
          <ac:chgData name="Manish Khanal" userId="a765e12ea540b77e" providerId="LiveId" clId="{DA58CD2B-28EF-400F-9A34-17A6E741026B}" dt="2023-03-15T17:23:28.910" v="3856"/>
          <ac:spMkLst>
            <pc:docMk/>
            <pc:sldMk cId="17839761" sldId="3833"/>
            <ac:spMk id="13" creationId="{E0C27B2A-1D72-43E3-82D3-29739485AA73}"/>
          </ac:spMkLst>
        </pc:spChg>
        <pc:picChg chg="mod">
          <ac:chgData name="Manish Khanal" userId="a765e12ea540b77e" providerId="LiveId" clId="{DA58CD2B-28EF-400F-9A34-17A6E741026B}" dt="2023-03-15T17:17:37.428" v="3711" actId="14826"/>
          <ac:picMkLst>
            <pc:docMk/>
            <pc:sldMk cId="17839761" sldId="3833"/>
            <ac:picMk id="11" creationId="{89C83A94-9400-40DF-9CE0-AFEB3C742BC3}"/>
          </ac:picMkLst>
        </pc:picChg>
      </pc:sldChg>
      <pc:sldChg chg="modSp mod">
        <pc:chgData name="Manish Khanal" userId="a765e12ea540b77e" providerId="LiveId" clId="{DA58CD2B-28EF-400F-9A34-17A6E741026B}" dt="2023-03-15T17:30:41.880" v="3913" actId="113"/>
        <pc:sldMkLst>
          <pc:docMk/>
          <pc:sldMk cId="962258905" sldId="3834"/>
        </pc:sldMkLst>
        <pc:spChg chg="mod">
          <ac:chgData name="Manish Khanal" userId="a765e12ea540b77e" providerId="LiveId" clId="{DA58CD2B-28EF-400F-9A34-17A6E741026B}" dt="2023-03-15T17:30:41.880" v="3913" actId="113"/>
          <ac:spMkLst>
            <pc:docMk/>
            <pc:sldMk cId="962258905" sldId="3834"/>
            <ac:spMk id="3" creationId="{21F0B6E0-1F7C-4E6A-87B1-554ADE739CD1}"/>
          </ac:spMkLst>
        </pc:spChg>
        <pc:spChg chg="mod">
          <ac:chgData name="Manish Khanal" userId="a765e12ea540b77e" providerId="LiveId" clId="{DA58CD2B-28EF-400F-9A34-17A6E741026B}" dt="2023-03-15T14:10:05.381" v="1575"/>
          <ac:spMkLst>
            <pc:docMk/>
            <pc:sldMk cId="962258905" sldId="3834"/>
            <ac:spMk id="4" creationId="{6F95E0EB-F1F4-436B-A218-93E100A66902}"/>
          </ac:spMkLst>
        </pc:spChg>
        <pc:spChg chg="mod">
          <ac:chgData name="Manish Khanal" userId="a765e12ea540b77e" providerId="LiveId" clId="{DA58CD2B-28EF-400F-9A34-17A6E741026B}" dt="2023-03-15T17:23:28.910" v="3856"/>
          <ac:spMkLst>
            <pc:docMk/>
            <pc:sldMk cId="962258905" sldId="3834"/>
            <ac:spMk id="5" creationId="{C75D06EF-9416-46F7-8230-B49EE1269F53}"/>
          </ac:spMkLst>
        </pc:spChg>
      </pc:sldChg>
      <pc:sldChg chg="addSp delSp modSp add mod">
        <pc:chgData name="Manish Khanal" userId="a765e12ea540b77e" providerId="LiveId" clId="{DA58CD2B-28EF-400F-9A34-17A6E741026B}" dt="2023-03-15T13:48:50.375" v="1077" actId="207"/>
        <pc:sldMkLst>
          <pc:docMk/>
          <pc:sldMk cId="271173703" sldId="3835"/>
        </pc:sldMkLst>
        <pc:spChg chg="mod">
          <ac:chgData name="Manish Khanal" userId="a765e12ea540b77e" providerId="LiveId" clId="{DA58CD2B-28EF-400F-9A34-17A6E741026B}" dt="2023-03-14T17:19:27.220" v="264" actId="20577"/>
          <ac:spMkLst>
            <pc:docMk/>
            <pc:sldMk cId="271173703" sldId="3835"/>
            <ac:spMk id="2" creationId="{5F916DAA-1ACF-4343-A637-D55C4A5DE05B}"/>
          </ac:spMkLst>
        </pc:spChg>
        <pc:spChg chg="mod">
          <ac:chgData name="Manish Khanal" userId="a765e12ea540b77e" providerId="LiveId" clId="{DA58CD2B-28EF-400F-9A34-17A6E741026B}" dt="2023-03-15T13:42:44.153" v="997" actId="20577"/>
          <ac:spMkLst>
            <pc:docMk/>
            <pc:sldMk cId="271173703" sldId="3835"/>
            <ac:spMk id="5" creationId="{3AD06355-A3C6-4680-9456-99EB4CD43474}"/>
          </ac:spMkLst>
        </pc:spChg>
        <pc:spChg chg="mod">
          <ac:chgData name="Manish Khanal" userId="a765e12ea540b77e" providerId="LiveId" clId="{DA58CD2B-28EF-400F-9A34-17A6E741026B}" dt="2023-03-15T13:43:19.371" v="1034" actId="20577"/>
          <ac:spMkLst>
            <pc:docMk/>
            <pc:sldMk cId="271173703" sldId="3835"/>
            <ac:spMk id="6" creationId="{31E614C4-AF93-47E4-AAAE-E508A893E74A}"/>
          </ac:spMkLst>
        </pc:spChg>
        <pc:spChg chg="add del mod">
          <ac:chgData name="Manish Khanal" userId="a765e12ea540b77e" providerId="LiveId" clId="{DA58CD2B-28EF-400F-9A34-17A6E741026B}" dt="2023-03-14T17:30:13.018" v="502" actId="478"/>
          <ac:spMkLst>
            <pc:docMk/>
            <pc:sldMk cId="271173703" sldId="3835"/>
            <ac:spMk id="9" creationId="{142E147F-FE2D-C3A2-04E3-F8BA0D4C5EF8}"/>
          </ac:spMkLst>
        </pc:spChg>
        <pc:graphicFrameChg chg="add del mod modGraphic">
          <ac:chgData name="Manish Khanal" userId="a765e12ea540b77e" providerId="LiveId" clId="{DA58CD2B-28EF-400F-9A34-17A6E741026B}" dt="2023-03-14T17:22:15.171" v="272" actId="478"/>
          <ac:graphicFrameMkLst>
            <pc:docMk/>
            <pc:sldMk cId="271173703" sldId="3835"/>
            <ac:graphicFrameMk id="3" creationId="{312FDF50-7CFE-F208-8971-8AE8A9B6DCE9}"/>
          </ac:graphicFrameMkLst>
        </pc:graphicFrameChg>
        <pc:graphicFrameChg chg="add del mod modGraphic">
          <ac:chgData name="Manish Khanal" userId="a765e12ea540b77e" providerId="LiveId" clId="{DA58CD2B-28EF-400F-9A34-17A6E741026B}" dt="2023-03-15T13:48:50.375" v="1077" actId="207"/>
          <ac:graphicFrameMkLst>
            <pc:docMk/>
            <pc:sldMk cId="271173703" sldId="3835"/>
            <ac:graphicFrameMk id="4" creationId="{E246B7D8-C843-490A-A5BB-04DFA74A3D8D}"/>
          </ac:graphicFrameMkLst>
        </pc:graphicFrameChg>
      </pc:sldChg>
      <pc:sldChg chg="modSp add ord">
        <pc:chgData name="Manish Khanal" userId="a765e12ea540b77e" providerId="LiveId" clId="{DA58CD2B-28EF-400F-9A34-17A6E741026B}" dt="2023-03-15T17:30:07.297" v="3898" actId="20577"/>
        <pc:sldMkLst>
          <pc:docMk/>
          <pc:sldMk cId="350142543" sldId="3836"/>
        </pc:sldMkLst>
        <pc:spChg chg="mod">
          <ac:chgData name="Manish Khanal" userId="a765e12ea540b77e" providerId="LiveId" clId="{DA58CD2B-28EF-400F-9A34-17A6E741026B}" dt="2023-03-15T14:10:05.381" v="1575"/>
          <ac:spMkLst>
            <pc:docMk/>
            <pc:sldMk cId="350142543" sldId="3836"/>
            <ac:spMk id="6" creationId="{8933A4BE-531E-4A62-A55C-06E0881802DC}"/>
          </ac:spMkLst>
        </pc:spChg>
        <pc:spChg chg="mod">
          <ac:chgData name="Manish Khanal" userId="a765e12ea540b77e" providerId="LiveId" clId="{DA58CD2B-28EF-400F-9A34-17A6E741026B}" dt="2023-03-15T17:23:28.910" v="3856"/>
          <ac:spMkLst>
            <pc:docMk/>
            <pc:sldMk cId="350142543" sldId="3836"/>
            <ac:spMk id="7" creationId="{8FFD21CE-7A2D-4CB5-AC11-6E5CB7F735F8}"/>
          </ac:spMkLst>
        </pc:spChg>
        <pc:graphicFrameChg chg="mod">
          <ac:chgData name="Manish Khanal" userId="a765e12ea540b77e" providerId="LiveId" clId="{DA58CD2B-28EF-400F-9A34-17A6E741026B}" dt="2023-03-15T17:30:07.297" v="3898" actId="20577"/>
          <ac:graphicFrameMkLst>
            <pc:docMk/>
            <pc:sldMk cId="350142543" sldId="3836"/>
            <ac:graphicFrameMk id="5" creationId="{9C6D4AB6-2821-496B-916D-DC02A2DBB124}"/>
          </ac:graphicFrameMkLst>
        </pc:graphicFrameChg>
      </pc:sldChg>
      <pc:sldChg chg="addSp delSp modSp add mod">
        <pc:chgData name="Manish Khanal" userId="a765e12ea540b77e" providerId="LiveId" clId="{DA58CD2B-28EF-400F-9A34-17A6E741026B}" dt="2023-03-15T17:28:40.811" v="3891" actId="27636"/>
        <pc:sldMkLst>
          <pc:docMk/>
          <pc:sldMk cId="808994613" sldId="3837"/>
        </pc:sldMkLst>
        <pc:spChg chg="mod">
          <ac:chgData name="Manish Khanal" userId="a765e12ea540b77e" providerId="LiveId" clId="{DA58CD2B-28EF-400F-9A34-17A6E741026B}" dt="2023-03-15T15:20:44.099" v="2525" actId="313"/>
          <ac:spMkLst>
            <pc:docMk/>
            <pc:sldMk cId="808994613" sldId="3837"/>
            <ac:spMk id="2" creationId="{F7CEB8CC-E887-4C39-A032-E3471EDC043E}"/>
          </ac:spMkLst>
        </pc:spChg>
        <pc:spChg chg="mod">
          <ac:chgData name="Manish Khanal" userId="a765e12ea540b77e" providerId="LiveId" clId="{DA58CD2B-28EF-400F-9A34-17A6E741026B}" dt="2023-03-15T17:28:36.231" v="3880" actId="27636"/>
          <ac:spMkLst>
            <pc:docMk/>
            <pc:sldMk cId="808994613" sldId="3837"/>
            <ac:spMk id="3" creationId="{A4B28E79-36F1-4487-B6B6-7A33F5C3C0B2}"/>
          </ac:spMkLst>
        </pc:spChg>
        <pc:spChg chg="mod">
          <ac:chgData name="Manish Khanal" userId="a765e12ea540b77e" providerId="LiveId" clId="{DA58CD2B-28EF-400F-9A34-17A6E741026B}" dt="2023-03-15T15:35:51.432" v="2780" actId="5793"/>
          <ac:spMkLst>
            <pc:docMk/>
            <pc:sldMk cId="808994613" sldId="3837"/>
            <ac:spMk id="4" creationId="{245DDB48-166A-4E16-B9DF-C5C6570A1BAD}"/>
          </ac:spMkLst>
        </pc:spChg>
        <pc:spChg chg="mod">
          <ac:chgData name="Manish Khanal" userId="a765e12ea540b77e" providerId="LiveId" clId="{DA58CD2B-28EF-400F-9A34-17A6E741026B}" dt="2023-03-15T17:28:36.234" v="3881" actId="27636"/>
          <ac:spMkLst>
            <pc:docMk/>
            <pc:sldMk cId="808994613" sldId="3837"/>
            <ac:spMk id="5" creationId="{7A4C5B2A-12FB-43E3-8389-C0A5E65E6D91}"/>
          </ac:spMkLst>
        </pc:spChg>
        <pc:spChg chg="mod">
          <ac:chgData name="Manish Khanal" userId="a765e12ea540b77e" providerId="LiveId" clId="{DA58CD2B-28EF-400F-9A34-17A6E741026B}" dt="2023-03-15T15:28:18.801" v="2721" actId="6549"/>
          <ac:spMkLst>
            <pc:docMk/>
            <pc:sldMk cId="808994613" sldId="3837"/>
            <ac:spMk id="6" creationId="{53C09F06-9236-4635-AFB4-5E7D384A6BAE}"/>
          </ac:spMkLst>
        </pc:spChg>
        <pc:spChg chg="mod">
          <ac:chgData name="Manish Khanal" userId="a765e12ea540b77e" providerId="LiveId" clId="{DA58CD2B-28EF-400F-9A34-17A6E741026B}" dt="2023-03-15T17:28:40.811" v="3891" actId="27636"/>
          <ac:spMkLst>
            <pc:docMk/>
            <pc:sldMk cId="808994613" sldId="3837"/>
            <ac:spMk id="7" creationId="{016D0387-7057-4207-9037-65B55A7B211B}"/>
          </ac:spMkLst>
        </pc:spChg>
        <pc:spChg chg="del mod">
          <ac:chgData name="Manish Khanal" userId="a765e12ea540b77e" providerId="LiveId" clId="{DA58CD2B-28EF-400F-9A34-17A6E741026B}" dt="2023-03-15T15:39:12.518" v="2783" actId="22"/>
          <ac:spMkLst>
            <pc:docMk/>
            <pc:sldMk cId="808994613" sldId="3837"/>
            <ac:spMk id="8" creationId="{EE1302F8-9FA6-4CC4-AD07-E8137FCC99A5}"/>
          </ac:spMkLst>
        </pc:spChg>
        <pc:spChg chg="mod">
          <ac:chgData name="Manish Khanal" userId="a765e12ea540b77e" providerId="LiveId" clId="{DA58CD2B-28EF-400F-9A34-17A6E741026B}" dt="2023-03-15T17:23:28.910" v="3856"/>
          <ac:spMkLst>
            <pc:docMk/>
            <pc:sldMk cId="808994613" sldId="3837"/>
            <ac:spMk id="10" creationId="{0355C492-B5A1-4AEA-87B3-88D8AB076D5E}"/>
          </ac:spMkLst>
        </pc:spChg>
        <pc:picChg chg="add mod">
          <ac:chgData name="Manish Khanal" userId="a765e12ea540b77e" providerId="LiveId" clId="{DA58CD2B-28EF-400F-9A34-17A6E741026B}" dt="2023-03-15T15:26:20.823" v="2689" actId="14100"/>
          <ac:picMkLst>
            <pc:docMk/>
            <pc:sldMk cId="808994613" sldId="3837"/>
            <ac:picMk id="13" creationId="{BEF294F4-F6DD-C811-5ABA-0415DA9E5146}"/>
          </ac:picMkLst>
        </pc:picChg>
        <pc:picChg chg="add mod">
          <ac:chgData name="Manish Khanal" userId="a765e12ea540b77e" providerId="LiveId" clId="{DA58CD2B-28EF-400F-9A34-17A6E741026B}" dt="2023-03-15T15:30:45.021" v="2749" actId="1036"/>
          <ac:picMkLst>
            <pc:docMk/>
            <pc:sldMk cId="808994613" sldId="3837"/>
            <ac:picMk id="15" creationId="{4D5A9C35-E650-1649-9940-4B55EA63764A}"/>
          </ac:picMkLst>
        </pc:picChg>
        <pc:picChg chg="add del mod">
          <ac:chgData name="Manish Khanal" userId="a765e12ea540b77e" providerId="LiveId" clId="{DA58CD2B-28EF-400F-9A34-17A6E741026B}" dt="2023-03-15T15:30:45.021" v="2749" actId="1036"/>
          <ac:picMkLst>
            <pc:docMk/>
            <pc:sldMk cId="808994613" sldId="3837"/>
            <ac:picMk id="17" creationId="{79C88DF4-B4A8-24DB-430D-0741501B26FA}"/>
          </ac:picMkLst>
        </pc:picChg>
        <pc:picChg chg="add mod">
          <ac:chgData name="Manish Khanal" userId="a765e12ea540b77e" providerId="LiveId" clId="{DA58CD2B-28EF-400F-9A34-17A6E741026B}" dt="2023-03-15T15:30:45.021" v="2749" actId="1036"/>
          <ac:picMkLst>
            <pc:docMk/>
            <pc:sldMk cId="808994613" sldId="3837"/>
            <ac:picMk id="19" creationId="{2937B359-0A4C-97F1-C9BE-25E9B4FC9289}"/>
          </ac:picMkLst>
        </pc:picChg>
        <pc:picChg chg="add mod">
          <ac:chgData name="Manish Khanal" userId="a765e12ea540b77e" providerId="LiveId" clId="{DA58CD2B-28EF-400F-9A34-17A6E741026B}" dt="2023-03-15T15:30:49.245" v="2750" actId="1076"/>
          <ac:picMkLst>
            <pc:docMk/>
            <pc:sldMk cId="808994613" sldId="3837"/>
            <ac:picMk id="21" creationId="{FC466A01-465D-30B9-9E3C-AB07F7D222BD}"/>
          </ac:picMkLst>
        </pc:picChg>
        <pc:picChg chg="add mod">
          <ac:chgData name="Manish Khanal" userId="a765e12ea540b77e" providerId="LiveId" clId="{DA58CD2B-28EF-400F-9A34-17A6E741026B}" dt="2023-03-15T15:32:05.131" v="2755" actId="1076"/>
          <ac:picMkLst>
            <pc:docMk/>
            <pc:sldMk cId="808994613" sldId="3837"/>
            <ac:picMk id="23" creationId="{7C12C03A-2B41-2FE6-BB6A-C7B5B247A36F}"/>
          </ac:picMkLst>
        </pc:picChg>
        <pc:picChg chg="add mod">
          <ac:chgData name="Manish Khanal" userId="a765e12ea540b77e" providerId="LiveId" clId="{DA58CD2B-28EF-400F-9A34-17A6E741026B}" dt="2023-03-15T15:33:30.959" v="2759" actId="1076"/>
          <ac:picMkLst>
            <pc:docMk/>
            <pc:sldMk cId="808994613" sldId="3837"/>
            <ac:picMk id="25" creationId="{1C6F2170-0634-5D71-18F1-E2E767AC1D4C}"/>
          </ac:picMkLst>
        </pc:picChg>
        <pc:picChg chg="add mod">
          <ac:chgData name="Manish Khanal" userId="a765e12ea540b77e" providerId="LiveId" clId="{DA58CD2B-28EF-400F-9A34-17A6E741026B}" dt="2023-03-15T15:34:20.246" v="2763" actId="1076"/>
          <ac:picMkLst>
            <pc:docMk/>
            <pc:sldMk cId="808994613" sldId="3837"/>
            <ac:picMk id="27" creationId="{3A082003-0518-62FF-E476-D0349BE640E8}"/>
          </ac:picMkLst>
        </pc:picChg>
        <pc:picChg chg="add mod">
          <ac:chgData name="Manish Khanal" userId="a765e12ea540b77e" providerId="LiveId" clId="{DA58CD2B-28EF-400F-9A34-17A6E741026B}" dt="2023-03-15T15:35:31.287" v="2768" actId="14100"/>
          <ac:picMkLst>
            <pc:docMk/>
            <pc:sldMk cId="808994613" sldId="3837"/>
            <ac:picMk id="29" creationId="{315F5C05-4F38-8FDC-C7CC-CB5A3BA1286F}"/>
          </ac:picMkLst>
        </pc:picChg>
        <pc:picChg chg="add mod ord">
          <ac:chgData name="Manish Khanal" userId="a765e12ea540b77e" providerId="LiveId" clId="{DA58CD2B-28EF-400F-9A34-17A6E741026B}" dt="2023-03-15T15:39:19.197" v="2784" actId="1076"/>
          <ac:picMkLst>
            <pc:docMk/>
            <pc:sldMk cId="808994613" sldId="3837"/>
            <ac:picMk id="31" creationId="{9D4C60A7-BCFE-D78B-F7ED-98AA81B150F4}"/>
          </ac:picMkLst>
        </pc:picChg>
        <pc:picChg chg="add mod">
          <ac:chgData name="Manish Khanal" userId="a765e12ea540b77e" providerId="LiveId" clId="{DA58CD2B-28EF-400F-9A34-17A6E741026B}" dt="2023-03-15T15:41:36.880" v="2789" actId="1076"/>
          <ac:picMkLst>
            <pc:docMk/>
            <pc:sldMk cId="808994613" sldId="3837"/>
            <ac:picMk id="33" creationId="{8E54A910-B9A3-7145-48E9-D0C44B8CB509}"/>
          </ac:picMkLst>
        </pc:picChg>
      </pc:sldChg>
      <pc:sldChg chg="addSp delSp modSp add mod">
        <pc:chgData name="Manish Khanal" userId="a765e12ea540b77e" providerId="LiveId" clId="{DA58CD2B-28EF-400F-9A34-17A6E741026B}" dt="2023-03-15T17:28:14.407" v="3867" actId="27636"/>
        <pc:sldMkLst>
          <pc:docMk/>
          <pc:sldMk cId="3605937540" sldId="3838"/>
        </pc:sldMkLst>
        <pc:spChg chg="del">
          <ac:chgData name="Manish Khanal" userId="a765e12ea540b77e" providerId="LiveId" clId="{DA58CD2B-28EF-400F-9A34-17A6E741026B}" dt="2023-03-15T14:20:21.452" v="2034" actId="478"/>
          <ac:spMkLst>
            <pc:docMk/>
            <pc:sldMk cId="3605937540" sldId="3838"/>
            <ac:spMk id="2" creationId="{1D46624E-1256-4074-A302-8EFDA23D77BF}"/>
          </ac:spMkLst>
        </pc:spChg>
        <pc:spChg chg="mod">
          <ac:chgData name="Manish Khanal" userId="a765e12ea540b77e" providerId="LiveId" clId="{DA58CD2B-28EF-400F-9A34-17A6E741026B}" dt="2023-03-15T17:28:14.407" v="3867" actId="27636"/>
          <ac:spMkLst>
            <pc:docMk/>
            <pc:sldMk cId="3605937540" sldId="3838"/>
            <ac:spMk id="4" creationId="{A84DACD0-2773-4975-A2FE-3BD5764E1F61}"/>
          </ac:spMkLst>
        </pc:spChg>
        <pc:spChg chg="add del mod">
          <ac:chgData name="Manish Khanal" userId="a765e12ea540b77e" providerId="LiveId" clId="{DA58CD2B-28EF-400F-9A34-17A6E741026B}" dt="2023-03-15T14:20:24.053" v="2035" actId="478"/>
          <ac:spMkLst>
            <pc:docMk/>
            <pc:sldMk cId="3605937540" sldId="3838"/>
            <ac:spMk id="5" creationId="{5730EBC6-C041-FCF2-F4CF-439EB52D91CC}"/>
          </ac:spMkLst>
        </pc:spChg>
        <pc:spChg chg="del mod">
          <ac:chgData name="Manish Khanal" userId="a765e12ea540b77e" providerId="LiveId" clId="{DA58CD2B-28EF-400F-9A34-17A6E741026B}" dt="2023-03-15T15:10:14.343" v="2395"/>
          <ac:spMkLst>
            <pc:docMk/>
            <pc:sldMk cId="3605937540" sldId="3838"/>
            <ac:spMk id="6" creationId="{3905CD03-9B40-4AA4-B6AB-5B38436AB901}"/>
          </ac:spMkLst>
        </pc:spChg>
        <pc:spChg chg="mod">
          <ac:chgData name="Manish Khanal" userId="a765e12ea540b77e" providerId="LiveId" clId="{DA58CD2B-28EF-400F-9A34-17A6E741026B}" dt="2023-03-15T17:23:28.910" v="3856"/>
          <ac:spMkLst>
            <pc:docMk/>
            <pc:sldMk cId="3605937540" sldId="3838"/>
            <ac:spMk id="19" creationId="{A86EFF1E-AB9A-40FE-A0CF-794B56E5276A}"/>
          </ac:spMkLst>
        </pc:spChg>
        <pc:picChg chg="add mod">
          <ac:chgData name="Manish Khanal" userId="a765e12ea540b77e" providerId="LiveId" clId="{DA58CD2B-28EF-400F-9A34-17A6E741026B}" dt="2023-03-15T15:10:28.828" v="2399" actId="14100"/>
          <ac:picMkLst>
            <pc:docMk/>
            <pc:sldMk cId="3605937540" sldId="3838"/>
            <ac:picMk id="1026" creationId="{EE81B6C6-EDDC-1682-E255-0137CDC3F1E1}"/>
          </ac:picMkLst>
        </pc:picChg>
      </pc:sldChg>
      <pc:sldChg chg="addSp delSp modSp add mod">
        <pc:chgData name="Manish Khanal" userId="a765e12ea540b77e" providerId="LiveId" clId="{DA58CD2B-28EF-400F-9A34-17A6E741026B}" dt="2023-03-15T17:28:22.231" v="3869" actId="20577"/>
        <pc:sldMkLst>
          <pc:docMk/>
          <pc:sldMk cId="2705543126" sldId="3839"/>
        </pc:sldMkLst>
        <pc:spChg chg="mod">
          <ac:chgData name="Manish Khanal" userId="a765e12ea540b77e" providerId="LiveId" clId="{DA58CD2B-28EF-400F-9A34-17A6E741026B}" dt="2023-03-15T17:28:22.231" v="3869" actId="20577"/>
          <ac:spMkLst>
            <pc:docMk/>
            <pc:sldMk cId="2705543126" sldId="3839"/>
            <ac:spMk id="4" creationId="{A84DACD0-2773-4975-A2FE-3BD5764E1F61}"/>
          </ac:spMkLst>
        </pc:spChg>
        <pc:spChg chg="add del mod">
          <ac:chgData name="Manish Khanal" userId="a765e12ea540b77e" providerId="LiveId" clId="{DA58CD2B-28EF-400F-9A34-17A6E741026B}" dt="2023-03-15T15:18:14.466" v="2429" actId="478"/>
          <ac:spMkLst>
            <pc:docMk/>
            <pc:sldMk cId="2705543126" sldId="3839"/>
            <ac:spMk id="5" creationId="{3C24767E-4210-F4A2-CB4E-B73DB7E8575D}"/>
          </ac:spMkLst>
        </pc:spChg>
        <pc:spChg chg="mod">
          <ac:chgData name="Manish Khanal" userId="a765e12ea540b77e" providerId="LiveId" clId="{DA58CD2B-28EF-400F-9A34-17A6E741026B}" dt="2023-03-15T17:23:28.910" v="3856"/>
          <ac:spMkLst>
            <pc:docMk/>
            <pc:sldMk cId="2705543126" sldId="3839"/>
            <ac:spMk id="19" creationId="{A86EFF1E-AB9A-40FE-A0CF-794B56E5276A}"/>
          </ac:spMkLst>
        </pc:spChg>
        <pc:picChg chg="add mod">
          <ac:chgData name="Manish Khanal" userId="a765e12ea540b77e" providerId="LiveId" clId="{DA58CD2B-28EF-400F-9A34-17A6E741026B}" dt="2023-03-15T15:18:25.031" v="2431" actId="1076"/>
          <ac:picMkLst>
            <pc:docMk/>
            <pc:sldMk cId="2705543126" sldId="3839"/>
            <ac:picMk id="3" creationId="{F92D69E8-D8C9-490E-C4F4-897B52D8F3FD}"/>
          </ac:picMkLst>
        </pc:picChg>
        <pc:picChg chg="add mod">
          <ac:chgData name="Manish Khanal" userId="a765e12ea540b77e" providerId="LiveId" clId="{DA58CD2B-28EF-400F-9A34-17A6E741026B}" dt="2023-03-15T15:19:02.795" v="2437" actId="1076"/>
          <ac:picMkLst>
            <pc:docMk/>
            <pc:sldMk cId="2705543126" sldId="3839"/>
            <ac:picMk id="7" creationId="{E4889094-85E0-9BF6-D383-5499108369C0}"/>
          </ac:picMkLst>
        </pc:picChg>
        <pc:picChg chg="del">
          <ac:chgData name="Manish Khanal" userId="a765e12ea540b77e" providerId="LiveId" clId="{DA58CD2B-28EF-400F-9A34-17A6E741026B}" dt="2023-03-15T15:18:07.571" v="2427" actId="478"/>
          <ac:picMkLst>
            <pc:docMk/>
            <pc:sldMk cId="2705543126" sldId="3839"/>
            <ac:picMk id="1026" creationId="{EE81B6C6-EDDC-1682-E255-0137CDC3F1E1}"/>
          </ac:picMkLst>
        </pc:picChg>
      </pc:sldChg>
      <pc:sldChg chg="modSp add mod ord">
        <pc:chgData name="Manish Khanal" userId="a765e12ea540b77e" providerId="LiveId" clId="{DA58CD2B-28EF-400F-9A34-17A6E741026B}" dt="2023-03-15T15:20:14.767" v="2490" actId="20577"/>
        <pc:sldMkLst>
          <pc:docMk/>
          <pc:sldMk cId="1547896151" sldId="3840"/>
        </pc:sldMkLst>
        <pc:spChg chg="mod">
          <ac:chgData name="Manish Khanal" userId="a765e12ea540b77e" providerId="LiveId" clId="{DA58CD2B-28EF-400F-9A34-17A6E741026B}" dt="2023-03-15T15:20:11.426" v="2488" actId="313"/>
          <ac:spMkLst>
            <pc:docMk/>
            <pc:sldMk cId="1547896151" sldId="3840"/>
            <ac:spMk id="2" creationId="{1EFC037F-9B04-45A9-8AE6-A8517884947F}"/>
          </ac:spMkLst>
        </pc:spChg>
        <pc:spChg chg="mod">
          <ac:chgData name="Manish Khanal" userId="a765e12ea540b77e" providerId="LiveId" clId="{DA58CD2B-28EF-400F-9A34-17A6E741026B}" dt="2023-03-15T15:20:14.767" v="2490" actId="20577"/>
          <ac:spMkLst>
            <pc:docMk/>
            <pc:sldMk cId="1547896151" sldId="3840"/>
            <ac:spMk id="3" creationId="{9F49FB76-25BA-4481-B88D-DCB748E1662E}"/>
          </ac:spMkLst>
        </pc:spChg>
      </pc:sldChg>
      <pc:sldChg chg="addSp delSp modSp add mod">
        <pc:chgData name="Manish Khanal" userId="a765e12ea540b77e" providerId="LiveId" clId="{DA58CD2B-28EF-400F-9A34-17A6E741026B}" dt="2023-03-15T17:29:13.199" v="3893" actId="20577"/>
        <pc:sldMkLst>
          <pc:docMk/>
          <pc:sldMk cId="791396369" sldId="3841"/>
        </pc:sldMkLst>
        <pc:spChg chg="add del">
          <ac:chgData name="Manish Khanal" userId="a765e12ea540b77e" providerId="LiveId" clId="{DA58CD2B-28EF-400F-9A34-17A6E741026B}" dt="2023-03-15T16:01:55.533" v="2808" actId="478"/>
          <ac:spMkLst>
            <pc:docMk/>
            <pc:sldMk cId="791396369" sldId="3841"/>
            <ac:spMk id="2" creationId="{F7CEB8CC-E887-4C39-A032-E3471EDC043E}"/>
          </ac:spMkLst>
        </pc:spChg>
        <pc:spChg chg="del">
          <ac:chgData name="Manish Khanal" userId="a765e12ea540b77e" providerId="LiveId" clId="{DA58CD2B-28EF-400F-9A34-17A6E741026B}" dt="2023-03-15T16:01:27.170" v="2804" actId="478"/>
          <ac:spMkLst>
            <pc:docMk/>
            <pc:sldMk cId="791396369" sldId="3841"/>
            <ac:spMk id="3" creationId="{A4B28E79-36F1-4487-B6B6-7A33F5C3C0B2}"/>
          </ac:spMkLst>
        </pc:spChg>
        <pc:spChg chg="add del mod">
          <ac:chgData name="Manish Khanal" userId="a765e12ea540b77e" providerId="LiveId" clId="{DA58CD2B-28EF-400F-9A34-17A6E741026B}" dt="2023-03-15T16:02:36.934" v="2822" actId="478"/>
          <ac:spMkLst>
            <pc:docMk/>
            <pc:sldMk cId="791396369" sldId="3841"/>
            <ac:spMk id="4" creationId="{245DDB48-166A-4E16-B9DF-C5C6570A1BAD}"/>
          </ac:spMkLst>
        </pc:spChg>
        <pc:spChg chg="add del">
          <ac:chgData name="Manish Khanal" userId="a765e12ea540b77e" providerId="LiveId" clId="{DA58CD2B-28EF-400F-9A34-17A6E741026B}" dt="2023-03-15T16:02:00.069" v="2810" actId="478"/>
          <ac:spMkLst>
            <pc:docMk/>
            <pc:sldMk cId="791396369" sldId="3841"/>
            <ac:spMk id="5" creationId="{7A4C5B2A-12FB-43E3-8389-C0A5E65E6D91}"/>
          </ac:spMkLst>
        </pc:spChg>
        <pc:spChg chg="add del">
          <ac:chgData name="Manish Khanal" userId="a765e12ea540b77e" providerId="LiveId" clId="{DA58CD2B-28EF-400F-9A34-17A6E741026B}" dt="2023-03-15T16:02:32.383" v="2819" actId="478"/>
          <ac:spMkLst>
            <pc:docMk/>
            <pc:sldMk cId="791396369" sldId="3841"/>
            <ac:spMk id="6" creationId="{53C09F06-9236-4635-AFB4-5E7D384A6BAE}"/>
          </ac:spMkLst>
        </pc:spChg>
        <pc:spChg chg="add del">
          <ac:chgData name="Manish Khanal" userId="a765e12ea540b77e" providerId="LiveId" clId="{DA58CD2B-28EF-400F-9A34-17A6E741026B}" dt="2023-03-15T16:02:04.179" v="2812" actId="478"/>
          <ac:spMkLst>
            <pc:docMk/>
            <pc:sldMk cId="791396369" sldId="3841"/>
            <ac:spMk id="7" creationId="{016D0387-7057-4207-9037-65B55A7B211B}"/>
          </ac:spMkLst>
        </pc:spChg>
        <pc:spChg chg="mod">
          <ac:chgData name="Manish Khanal" userId="a765e12ea540b77e" providerId="LiveId" clId="{DA58CD2B-28EF-400F-9A34-17A6E741026B}" dt="2023-03-15T17:23:28.910" v="3856"/>
          <ac:spMkLst>
            <pc:docMk/>
            <pc:sldMk cId="791396369" sldId="3841"/>
            <ac:spMk id="10" creationId="{0355C492-B5A1-4AEA-87B3-88D8AB076D5E}"/>
          </ac:spMkLst>
        </pc:spChg>
        <pc:spChg chg="add del mod">
          <ac:chgData name="Manish Khanal" userId="a765e12ea540b77e" providerId="LiveId" clId="{DA58CD2B-28EF-400F-9A34-17A6E741026B}" dt="2023-03-15T16:01:52.044" v="2807" actId="478"/>
          <ac:spMkLst>
            <pc:docMk/>
            <pc:sldMk cId="791396369" sldId="3841"/>
            <ac:spMk id="12" creationId="{B7D42242-33FE-8FCB-9BCF-E945AF03ABC4}"/>
          </ac:spMkLst>
        </pc:spChg>
        <pc:spChg chg="add del mod">
          <ac:chgData name="Manish Khanal" userId="a765e12ea540b77e" providerId="LiveId" clId="{DA58CD2B-28EF-400F-9A34-17A6E741026B}" dt="2023-03-15T16:01:47.443" v="2806" actId="478"/>
          <ac:spMkLst>
            <pc:docMk/>
            <pc:sldMk cId="791396369" sldId="3841"/>
            <ac:spMk id="16" creationId="{4298A1BC-021D-9926-6F99-CFF752F5989C}"/>
          </ac:spMkLst>
        </pc:spChg>
        <pc:spChg chg="add del mod">
          <ac:chgData name="Manish Khanal" userId="a765e12ea540b77e" providerId="LiveId" clId="{DA58CD2B-28EF-400F-9A34-17A6E741026B}" dt="2023-03-15T16:01:47.443" v="2806" actId="478"/>
          <ac:spMkLst>
            <pc:docMk/>
            <pc:sldMk cId="791396369" sldId="3841"/>
            <ac:spMk id="20" creationId="{E0349DC9-D22A-E161-7194-2B7C63DB755B}"/>
          </ac:spMkLst>
        </pc:spChg>
        <pc:spChg chg="add del mod">
          <ac:chgData name="Manish Khanal" userId="a765e12ea540b77e" providerId="LiveId" clId="{DA58CD2B-28EF-400F-9A34-17A6E741026B}" dt="2023-03-15T16:01:47.443" v="2806" actId="478"/>
          <ac:spMkLst>
            <pc:docMk/>
            <pc:sldMk cId="791396369" sldId="3841"/>
            <ac:spMk id="24" creationId="{FDB6599A-537C-A3BA-6A22-36D69ADA18EB}"/>
          </ac:spMkLst>
        </pc:spChg>
        <pc:spChg chg="add del mod">
          <ac:chgData name="Manish Khanal" userId="a765e12ea540b77e" providerId="LiveId" clId="{DA58CD2B-28EF-400F-9A34-17A6E741026B}" dt="2023-03-15T16:01:47.443" v="2806" actId="478"/>
          <ac:spMkLst>
            <pc:docMk/>
            <pc:sldMk cId="791396369" sldId="3841"/>
            <ac:spMk id="28" creationId="{898BAF0F-B35F-F6E0-C1E0-D537C70341E2}"/>
          </ac:spMkLst>
        </pc:spChg>
        <pc:spChg chg="add del mod">
          <ac:chgData name="Manish Khanal" userId="a765e12ea540b77e" providerId="LiveId" clId="{DA58CD2B-28EF-400F-9A34-17A6E741026B}" dt="2023-03-15T16:01:47.443" v="2806" actId="478"/>
          <ac:spMkLst>
            <pc:docMk/>
            <pc:sldMk cId="791396369" sldId="3841"/>
            <ac:spMk id="32" creationId="{E8FBAA80-68D3-AE45-B964-56D79205586E}"/>
          </ac:spMkLst>
        </pc:spChg>
        <pc:spChg chg="add del mod">
          <ac:chgData name="Manish Khanal" userId="a765e12ea540b77e" providerId="LiveId" clId="{DA58CD2B-28EF-400F-9A34-17A6E741026B}" dt="2023-03-15T16:01:47.443" v="2806" actId="478"/>
          <ac:spMkLst>
            <pc:docMk/>
            <pc:sldMk cId="791396369" sldId="3841"/>
            <ac:spMk id="35" creationId="{E6908B10-6301-B69E-5C44-A7A1FBC5BDAB}"/>
          </ac:spMkLst>
        </pc:spChg>
        <pc:spChg chg="add del mod">
          <ac:chgData name="Manish Khanal" userId="a765e12ea540b77e" providerId="LiveId" clId="{DA58CD2B-28EF-400F-9A34-17A6E741026B}" dt="2023-03-15T16:01:57.284" v="2809" actId="478"/>
          <ac:spMkLst>
            <pc:docMk/>
            <pc:sldMk cId="791396369" sldId="3841"/>
            <ac:spMk id="37" creationId="{9DDA2E99-17E7-5F52-7C1C-52DF6B7044C3}"/>
          </ac:spMkLst>
        </pc:spChg>
        <pc:spChg chg="add del mod">
          <ac:chgData name="Manish Khanal" userId="a765e12ea540b77e" providerId="LiveId" clId="{DA58CD2B-28EF-400F-9A34-17A6E741026B}" dt="2023-03-15T16:02:01.772" v="2811" actId="478"/>
          <ac:spMkLst>
            <pc:docMk/>
            <pc:sldMk cId="791396369" sldId="3841"/>
            <ac:spMk id="39" creationId="{5E280888-3FB5-17A6-D572-159BE1DE5367}"/>
          </ac:spMkLst>
        </pc:spChg>
        <pc:spChg chg="add del mod">
          <ac:chgData name="Manish Khanal" userId="a765e12ea540b77e" providerId="LiveId" clId="{DA58CD2B-28EF-400F-9A34-17A6E741026B}" dt="2023-03-15T16:02:05.632" v="2813" actId="478"/>
          <ac:spMkLst>
            <pc:docMk/>
            <pc:sldMk cId="791396369" sldId="3841"/>
            <ac:spMk id="41" creationId="{AD2DFA68-EA47-44C1-A2E5-AF01B26BC465}"/>
          </ac:spMkLst>
        </pc:spChg>
        <pc:spChg chg="add del mod">
          <ac:chgData name="Manish Khanal" userId="a765e12ea540b77e" providerId="LiveId" clId="{DA58CD2B-28EF-400F-9A34-17A6E741026B}" dt="2023-03-15T16:02:09.822" v="2815" actId="478"/>
          <ac:spMkLst>
            <pc:docMk/>
            <pc:sldMk cId="791396369" sldId="3841"/>
            <ac:spMk id="43" creationId="{30B352D4-B8E2-EFAB-49F4-7AB91B9E95FC}"/>
          </ac:spMkLst>
        </pc:spChg>
        <pc:spChg chg="add del mod">
          <ac:chgData name="Manish Khanal" userId="a765e12ea540b77e" providerId="LiveId" clId="{DA58CD2B-28EF-400F-9A34-17A6E741026B}" dt="2023-03-15T16:02:33.965" v="2820" actId="478"/>
          <ac:spMkLst>
            <pc:docMk/>
            <pc:sldMk cId="791396369" sldId="3841"/>
            <ac:spMk id="45" creationId="{39623694-58D3-8A8A-F4B8-D4B78819F7E8}"/>
          </ac:spMkLst>
        </pc:spChg>
        <pc:spChg chg="add del mod">
          <ac:chgData name="Manish Khanal" userId="a765e12ea540b77e" providerId="LiveId" clId="{DA58CD2B-28EF-400F-9A34-17A6E741026B}" dt="2023-03-15T16:02:39.567" v="2823" actId="478"/>
          <ac:spMkLst>
            <pc:docMk/>
            <pc:sldMk cId="791396369" sldId="3841"/>
            <ac:spMk id="47" creationId="{F9B2DD4B-146D-05EC-6F1C-1F81D53396FA}"/>
          </ac:spMkLst>
        </pc:spChg>
        <pc:spChg chg="add del mod">
          <ac:chgData name="Manish Khanal" userId="a765e12ea540b77e" providerId="LiveId" clId="{DA58CD2B-28EF-400F-9A34-17A6E741026B}" dt="2023-03-15T16:09:55.498" v="2838" actId="478"/>
          <ac:spMkLst>
            <pc:docMk/>
            <pc:sldMk cId="791396369" sldId="3841"/>
            <ac:spMk id="50" creationId="{344DAEF4-C3F9-EDD0-AEDF-2A87F99841B9}"/>
          </ac:spMkLst>
        </pc:spChg>
        <pc:spChg chg="add mod">
          <ac:chgData name="Manish Khanal" userId="a765e12ea540b77e" providerId="LiveId" clId="{DA58CD2B-28EF-400F-9A34-17A6E741026B}" dt="2023-03-15T17:29:13.199" v="3893" actId="20577"/>
          <ac:spMkLst>
            <pc:docMk/>
            <pc:sldMk cId="791396369" sldId="3841"/>
            <ac:spMk id="53" creationId="{EF180419-F233-5F4E-6520-9AD8C95D7561}"/>
          </ac:spMkLst>
        </pc:spChg>
        <pc:spChg chg="add mod">
          <ac:chgData name="Manish Khanal" userId="a765e12ea540b77e" providerId="LiveId" clId="{DA58CD2B-28EF-400F-9A34-17A6E741026B}" dt="2023-03-15T16:21:57.875" v="3009" actId="207"/>
          <ac:spMkLst>
            <pc:docMk/>
            <pc:sldMk cId="791396369" sldId="3841"/>
            <ac:spMk id="57" creationId="{EE5CDD98-CEFE-CDE3-C018-E662FBBCF0F6}"/>
          </ac:spMkLst>
        </pc:spChg>
        <pc:spChg chg="add mod">
          <ac:chgData name="Manish Khanal" userId="a765e12ea540b77e" providerId="LiveId" clId="{DA58CD2B-28EF-400F-9A34-17A6E741026B}" dt="2023-03-15T16:22:50.448" v="3025" actId="1076"/>
          <ac:spMkLst>
            <pc:docMk/>
            <pc:sldMk cId="791396369" sldId="3841"/>
            <ac:spMk id="58" creationId="{F24218B9-7F54-D159-6003-2AD8D92736E4}"/>
          </ac:spMkLst>
        </pc:spChg>
        <pc:spChg chg="add mod">
          <ac:chgData name="Manish Khanal" userId="a765e12ea540b77e" providerId="LiveId" clId="{DA58CD2B-28EF-400F-9A34-17A6E741026B}" dt="2023-03-15T16:32:38.730" v="3209" actId="14100"/>
          <ac:spMkLst>
            <pc:docMk/>
            <pc:sldMk cId="791396369" sldId="3841"/>
            <ac:spMk id="59" creationId="{E7FED16A-620F-02B7-CD98-E6DB0FB843EF}"/>
          </ac:spMkLst>
        </pc:spChg>
        <pc:spChg chg="add mod">
          <ac:chgData name="Manish Khanal" userId="a765e12ea540b77e" providerId="LiveId" clId="{DA58CD2B-28EF-400F-9A34-17A6E741026B}" dt="2023-03-15T16:24:15.781" v="3052" actId="1076"/>
          <ac:spMkLst>
            <pc:docMk/>
            <pc:sldMk cId="791396369" sldId="3841"/>
            <ac:spMk id="60" creationId="{E62D3451-9956-E072-A174-12BA9B13739B}"/>
          </ac:spMkLst>
        </pc:spChg>
        <pc:spChg chg="add mod">
          <ac:chgData name="Manish Khanal" userId="a765e12ea540b77e" providerId="LiveId" clId="{DA58CD2B-28EF-400F-9A34-17A6E741026B}" dt="2023-03-15T16:24:59.951" v="3064" actId="1076"/>
          <ac:spMkLst>
            <pc:docMk/>
            <pc:sldMk cId="791396369" sldId="3841"/>
            <ac:spMk id="61" creationId="{87F1ED34-B8B1-372B-1D98-71B0619AA604}"/>
          </ac:spMkLst>
        </pc:spChg>
        <pc:spChg chg="add mod">
          <ac:chgData name="Manish Khanal" userId="a765e12ea540b77e" providerId="LiveId" clId="{DA58CD2B-28EF-400F-9A34-17A6E741026B}" dt="2023-03-15T16:26:10.336" v="3090" actId="1076"/>
          <ac:spMkLst>
            <pc:docMk/>
            <pc:sldMk cId="791396369" sldId="3841"/>
            <ac:spMk id="62" creationId="{4B245903-0339-1502-BABA-2EF51B2C7B09}"/>
          </ac:spMkLst>
        </pc:spChg>
        <pc:spChg chg="add mod">
          <ac:chgData name="Manish Khanal" userId="a765e12ea540b77e" providerId="LiveId" clId="{DA58CD2B-28EF-400F-9A34-17A6E741026B}" dt="2023-03-15T16:27:29.907" v="3116" actId="113"/>
          <ac:spMkLst>
            <pc:docMk/>
            <pc:sldMk cId="791396369" sldId="3841"/>
            <ac:spMk id="63" creationId="{D3E552DA-1868-5ED5-71CF-0C1D7BD60CA3}"/>
          </ac:spMkLst>
        </pc:spChg>
        <pc:spChg chg="add mod">
          <ac:chgData name="Manish Khanal" userId="a765e12ea540b77e" providerId="LiveId" clId="{DA58CD2B-28EF-400F-9A34-17A6E741026B}" dt="2023-03-15T16:28:13.450" v="3160" actId="255"/>
          <ac:spMkLst>
            <pc:docMk/>
            <pc:sldMk cId="791396369" sldId="3841"/>
            <ac:spMk id="64" creationId="{FB3FF19B-532F-262E-D13C-DAF6025F1AEB}"/>
          </ac:spMkLst>
        </pc:spChg>
        <pc:spChg chg="add mod">
          <ac:chgData name="Manish Khanal" userId="a765e12ea540b77e" providerId="LiveId" clId="{DA58CD2B-28EF-400F-9A34-17A6E741026B}" dt="2023-03-15T16:28:55.255" v="3187" actId="20577"/>
          <ac:spMkLst>
            <pc:docMk/>
            <pc:sldMk cId="791396369" sldId="3841"/>
            <ac:spMk id="65" creationId="{4DA0CD03-D82B-28FE-E6BA-09BBCA903600}"/>
          </ac:spMkLst>
        </pc:spChg>
        <pc:spChg chg="add mod">
          <ac:chgData name="Manish Khanal" userId="a765e12ea540b77e" providerId="LiveId" clId="{DA58CD2B-28EF-400F-9A34-17A6E741026B}" dt="2023-03-15T16:29:33.090" v="3197" actId="113"/>
          <ac:spMkLst>
            <pc:docMk/>
            <pc:sldMk cId="791396369" sldId="3841"/>
            <ac:spMk id="66" creationId="{2D64AD0E-451C-8212-DE6A-624891D8A556}"/>
          </ac:spMkLst>
        </pc:spChg>
        <pc:spChg chg="add mod">
          <ac:chgData name="Manish Khanal" userId="a765e12ea540b77e" providerId="LiveId" clId="{DA58CD2B-28EF-400F-9A34-17A6E741026B}" dt="2023-03-15T16:35:55.408" v="3233" actId="14100"/>
          <ac:spMkLst>
            <pc:docMk/>
            <pc:sldMk cId="791396369" sldId="3841"/>
            <ac:spMk id="89" creationId="{5EF23682-B568-F123-33B2-63B96AC964D2}"/>
          </ac:spMkLst>
        </pc:spChg>
        <pc:spChg chg="add mod">
          <ac:chgData name="Manish Khanal" userId="a765e12ea540b77e" providerId="LiveId" clId="{DA58CD2B-28EF-400F-9A34-17A6E741026B}" dt="2023-03-15T16:50:14.858" v="3325" actId="1076"/>
          <ac:spMkLst>
            <pc:docMk/>
            <pc:sldMk cId="791396369" sldId="3841"/>
            <ac:spMk id="98" creationId="{4FA7B81A-BC5B-DE94-6A0B-3271441FD019}"/>
          </ac:spMkLst>
        </pc:spChg>
        <pc:spChg chg="add mod">
          <ac:chgData name="Manish Khanal" userId="a765e12ea540b77e" providerId="LiveId" clId="{DA58CD2B-28EF-400F-9A34-17A6E741026B}" dt="2023-03-15T17:01:54.074" v="3456" actId="1076"/>
          <ac:spMkLst>
            <pc:docMk/>
            <pc:sldMk cId="791396369" sldId="3841"/>
            <ac:spMk id="103" creationId="{751EDAA2-D9A9-2604-825F-A740F168934D}"/>
          </ac:spMkLst>
        </pc:spChg>
        <pc:picChg chg="add del">
          <ac:chgData name="Manish Khanal" userId="a765e12ea540b77e" providerId="LiveId" clId="{DA58CD2B-28EF-400F-9A34-17A6E741026B}" dt="2023-03-15T16:02:42.602" v="2824" actId="478"/>
          <ac:picMkLst>
            <pc:docMk/>
            <pc:sldMk cId="791396369" sldId="3841"/>
            <ac:picMk id="13" creationId="{BEF294F4-F6DD-C811-5ABA-0415DA9E5146}"/>
          </ac:picMkLst>
        </pc:picChg>
        <pc:picChg chg="add del">
          <ac:chgData name="Manish Khanal" userId="a765e12ea540b77e" providerId="LiveId" clId="{DA58CD2B-28EF-400F-9A34-17A6E741026B}" dt="2023-03-15T16:02:26.724" v="2817" actId="478"/>
          <ac:picMkLst>
            <pc:docMk/>
            <pc:sldMk cId="791396369" sldId="3841"/>
            <ac:picMk id="15" creationId="{4D5A9C35-E650-1649-9940-4B55EA63764A}"/>
          </ac:picMkLst>
        </pc:picChg>
        <pc:picChg chg="add del">
          <ac:chgData name="Manish Khanal" userId="a765e12ea540b77e" providerId="LiveId" clId="{DA58CD2B-28EF-400F-9A34-17A6E741026B}" dt="2023-03-15T16:02:26.724" v="2817" actId="478"/>
          <ac:picMkLst>
            <pc:docMk/>
            <pc:sldMk cId="791396369" sldId="3841"/>
            <ac:picMk id="17" creationId="{79C88DF4-B4A8-24DB-430D-0741501B26FA}"/>
          </ac:picMkLst>
        </pc:picChg>
        <pc:picChg chg="add del">
          <ac:chgData name="Manish Khanal" userId="a765e12ea540b77e" providerId="LiveId" clId="{DA58CD2B-28EF-400F-9A34-17A6E741026B}" dt="2023-03-15T16:02:26.724" v="2817" actId="478"/>
          <ac:picMkLst>
            <pc:docMk/>
            <pc:sldMk cId="791396369" sldId="3841"/>
            <ac:picMk id="19" creationId="{2937B359-0A4C-97F1-C9BE-25E9B4FC9289}"/>
          </ac:picMkLst>
        </pc:picChg>
        <pc:picChg chg="add del">
          <ac:chgData name="Manish Khanal" userId="a765e12ea540b77e" providerId="LiveId" clId="{DA58CD2B-28EF-400F-9A34-17A6E741026B}" dt="2023-03-15T16:02:26.724" v="2817" actId="478"/>
          <ac:picMkLst>
            <pc:docMk/>
            <pc:sldMk cId="791396369" sldId="3841"/>
            <ac:picMk id="21" creationId="{FC466A01-465D-30B9-9E3C-AB07F7D222BD}"/>
          </ac:picMkLst>
        </pc:picChg>
        <pc:picChg chg="add del">
          <ac:chgData name="Manish Khanal" userId="a765e12ea540b77e" providerId="LiveId" clId="{DA58CD2B-28EF-400F-9A34-17A6E741026B}" dt="2023-03-15T16:02:26.724" v="2817" actId="478"/>
          <ac:picMkLst>
            <pc:docMk/>
            <pc:sldMk cId="791396369" sldId="3841"/>
            <ac:picMk id="23" creationId="{7C12C03A-2B41-2FE6-BB6A-C7B5B247A36F}"/>
          </ac:picMkLst>
        </pc:picChg>
        <pc:picChg chg="add del">
          <ac:chgData name="Manish Khanal" userId="a765e12ea540b77e" providerId="LiveId" clId="{DA58CD2B-28EF-400F-9A34-17A6E741026B}" dt="2023-03-15T16:02:45.388" v="2825" actId="478"/>
          <ac:picMkLst>
            <pc:docMk/>
            <pc:sldMk cId="791396369" sldId="3841"/>
            <ac:picMk id="25" creationId="{1C6F2170-0634-5D71-18F1-E2E767AC1D4C}"/>
          </ac:picMkLst>
        </pc:picChg>
        <pc:picChg chg="add del">
          <ac:chgData name="Manish Khanal" userId="a765e12ea540b77e" providerId="LiveId" clId="{DA58CD2B-28EF-400F-9A34-17A6E741026B}" dt="2023-03-15T16:02:28.147" v="2818" actId="478"/>
          <ac:picMkLst>
            <pc:docMk/>
            <pc:sldMk cId="791396369" sldId="3841"/>
            <ac:picMk id="27" creationId="{3A082003-0518-62FF-E476-D0349BE640E8}"/>
          </ac:picMkLst>
        </pc:picChg>
        <pc:picChg chg="add del">
          <ac:chgData name="Manish Khanal" userId="a765e12ea540b77e" providerId="LiveId" clId="{DA58CD2B-28EF-400F-9A34-17A6E741026B}" dt="2023-03-15T16:02:26.724" v="2817" actId="478"/>
          <ac:picMkLst>
            <pc:docMk/>
            <pc:sldMk cId="791396369" sldId="3841"/>
            <ac:picMk id="29" creationId="{315F5C05-4F38-8FDC-C7CC-CB5A3BA1286F}"/>
          </ac:picMkLst>
        </pc:picChg>
        <pc:picChg chg="add del">
          <ac:chgData name="Manish Khanal" userId="a765e12ea540b77e" providerId="LiveId" clId="{DA58CD2B-28EF-400F-9A34-17A6E741026B}" dt="2023-03-15T16:02:07.305" v="2814" actId="478"/>
          <ac:picMkLst>
            <pc:docMk/>
            <pc:sldMk cId="791396369" sldId="3841"/>
            <ac:picMk id="31" creationId="{9D4C60A7-BCFE-D78B-F7ED-98AA81B150F4}"/>
          </ac:picMkLst>
        </pc:picChg>
        <pc:picChg chg="add del">
          <ac:chgData name="Manish Khanal" userId="a765e12ea540b77e" providerId="LiveId" clId="{DA58CD2B-28EF-400F-9A34-17A6E741026B}" dt="2023-03-15T16:02:12.478" v="2816" actId="478"/>
          <ac:picMkLst>
            <pc:docMk/>
            <pc:sldMk cId="791396369" sldId="3841"/>
            <ac:picMk id="33" creationId="{8E54A910-B9A3-7145-48E9-D0C44B8CB509}"/>
          </ac:picMkLst>
        </pc:picChg>
        <pc:picChg chg="add del mod">
          <ac:chgData name="Manish Khanal" userId="a765e12ea540b77e" providerId="LiveId" clId="{DA58CD2B-28EF-400F-9A34-17A6E741026B}" dt="2023-03-15T16:10:49.203" v="2839" actId="478"/>
          <ac:picMkLst>
            <pc:docMk/>
            <pc:sldMk cId="791396369" sldId="3841"/>
            <ac:picMk id="49" creationId="{F2CEB34C-E43B-6549-24E2-636E0B068833}"/>
          </ac:picMkLst>
        </pc:picChg>
        <pc:picChg chg="add mod">
          <ac:chgData name="Manish Khanal" userId="a765e12ea540b77e" providerId="LiveId" clId="{DA58CD2B-28EF-400F-9A34-17A6E741026B}" dt="2023-03-15T16:21:18.271" v="2988" actId="1076"/>
          <ac:picMkLst>
            <pc:docMk/>
            <pc:sldMk cId="791396369" sldId="3841"/>
            <ac:picMk id="52" creationId="{08266E2B-0769-BE7B-A6DE-FB23D8AD8528}"/>
          </ac:picMkLst>
        </pc:picChg>
        <pc:cxnChg chg="add mod">
          <ac:chgData name="Manish Khanal" userId="a765e12ea540b77e" providerId="LiveId" clId="{DA58CD2B-28EF-400F-9A34-17A6E741026B}" dt="2023-03-15T16:21:01.194" v="2987" actId="14100"/>
          <ac:cxnSpMkLst>
            <pc:docMk/>
            <pc:sldMk cId="791396369" sldId="3841"/>
            <ac:cxnSpMk id="55" creationId="{8C33B1A7-749D-6D46-885E-10C7E95D976C}"/>
          </ac:cxnSpMkLst>
        </pc:cxnChg>
        <pc:cxnChg chg="add mod">
          <ac:chgData name="Manish Khanal" userId="a765e12ea540b77e" providerId="LiveId" clId="{DA58CD2B-28EF-400F-9A34-17A6E741026B}" dt="2023-03-15T16:31:58.832" v="3205" actId="13822"/>
          <ac:cxnSpMkLst>
            <pc:docMk/>
            <pc:sldMk cId="791396369" sldId="3841"/>
            <ac:cxnSpMk id="68" creationId="{39175580-26B4-5143-C8FC-7F8E032074FA}"/>
          </ac:cxnSpMkLst>
        </pc:cxnChg>
        <pc:cxnChg chg="add mod">
          <ac:chgData name="Manish Khanal" userId="a765e12ea540b77e" providerId="LiveId" clId="{DA58CD2B-28EF-400F-9A34-17A6E741026B}" dt="2023-03-15T16:32:38.730" v="3209" actId="14100"/>
          <ac:cxnSpMkLst>
            <pc:docMk/>
            <pc:sldMk cId="791396369" sldId="3841"/>
            <ac:cxnSpMk id="72" creationId="{3419CEB8-90B1-A0BA-6D3B-B32595C3B95A}"/>
          </ac:cxnSpMkLst>
        </pc:cxnChg>
        <pc:cxnChg chg="add mod">
          <ac:chgData name="Manish Khanal" userId="a765e12ea540b77e" providerId="LiveId" clId="{DA58CD2B-28EF-400F-9A34-17A6E741026B}" dt="2023-03-15T16:32:38.730" v="3209" actId="14100"/>
          <ac:cxnSpMkLst>
            <pc:docMk/>
            <pc:sldMk cId="791396369" sldId="3841"/>
            <ac:cxnSpMk id="76" creationId="{2553CE82-20C6-4EC5-D25C-CA9501D74F27}"/>
          </ac:cxnSpMkLst>
        </pc:cxnChg>
        <pc:cxnChg chg="add mod">
          <ac:chgData name="Manish Khanal" userId="a765e12ea540b77e" providerId="LiveId" clId="{DA58CD2B-28EF-400F-9A34-17A6E741026B}" dt="2023-03-15T16:33:07.059" v="3211" actId="13822"/>
          <ac:cxnSpMkLst>
            <pc:docMk/>
            <pc:sldMk cId="791396369" sldId="3841"/>
            <ac:cxnSpMk id="82" creationId="{2FB22A58-4915-2114-2E78-F5BF936B0E2B}"/>
          </ac:cxnSpMkLst>
        </pc:cxnChg>
        <pc:cxnChg chg="add mod">
          <ac:chgData name="Manish Khanal" userId="a765e12ea540b77e" providerId="LiveId" clId="{DA58CD2B-28EF-400F-9A34-17A6E741026B}" dt="2023-03-15T16:33:37.747" v="3214" actId="13822"/>
          <ac:cxnSpMkLst>
            <pc:docMk/>
            <pc:sldMk cId="791396369" sldId="3841"/>
            <ac:cxnSpMk id="84" creationId="{63377D3C-6D83-F072-53B6-EFB9B70083B9}"/>
          </ac:cxnSpMkLst>
        </pc:cxnChg>
        <pc:cxnChg chg="add mod">
          <ac:chgData name="Manish Khanal" userId="a765e12ea540b77e" providerId="LiveId" clId="{DA58CD2B-28EF-400F-9A34-17A6E741026B}" dt="2023-03-15T16:35:24.773" v="3218" actId="1076"/>
          <ac:cxnSpMkLst>
            <pc:docMk/>
            <pc:sldMk cId="791396369" sldId="3841"/>
            <ac:cxnSpMk id="87" creationId="{E29C2578-C732-6A4B-B166-6D1739E5E7FD}"/>
          </ac:cxnSpMkLst>
        </pc:cxnChg>
        <pc:cxnChg chg="add mod">
          <ac:chgData name="Manish Khanal" userId="a765e12ea540b77e" providerId="LiveId" clId="{DA58CD2B-28EF-400F-9A34-17A6E741026B}" dt="2023-03-15T16:36:10.162" v="3235" actId="13822"/>
          <ac:cxnSpMkLst>
            <pc:docMk/>
            <pc:sldMk cId="791396369" sldId="3841"/>
            <ac:cxnSpMk id="91" creationId="{37D13959-2D62-EE07-B54B-7DD87CA53396}"/>
          </ac:cxnSpMkLst>
        </pc:cxnChg>
        <pc:cxnChg chg="add mod">
          <ac:chgData name="Manish Khanal" userId="a765e12ea540b77e" providerId="LiveId" clId="{DA58CD2B-28EF-400F-9A34-17A6E741026B}" dt="2023-03-15T16:36:31.538" v="3237" actId="13822"/>
          <ac:cxnSpMkLst>
            <pc:docMk/>
            <pc:sldMk cId="791396369" sldId="3841"/>
            <ac:cxnSpMk id="93" creationId="{1766BE30-5B97-34B5-1B4A-34448940FB9E}"/>
          </ac:cxnSpMkLst>
        </pc:cxnChg>
        <pc:cxnChg chg="add del">
          <ac:chgData name="Manish Khanal" userId="a765e12ea540b77e" providerId="LiveId" clId="{DA58CD2B-28EF-400F-9A34-17A6E741026B}" dt="2023-03-15T16:37:12.201" v="3239" actId="11529"/>
          <ac:cxnSpMkLst>
            <pc:docMk/>
            <pc:sldMk cId="791396369" sldId="3841"/>
            <ac:cxnSpMk id="95" creationId="{D18C4896-3F79-BFA0-0A94-10D71DB07B3D}"/>
          </ac:cxnSpMkLst>
        </pc:cxnChg>
        <pc:cxnChg chg="add">
          <ac:chgData name="Manish Khanal" userId="a765e12ea540b77e" providerId="LiveId" clId="{DA58CD2B-28EF-400F-9A34-17A6E741026B}" dt="2023-03-15T16:37:19.427" v="3240" actId="11529"/>
          <ac:cxnSpMkLst>
            <pc:docMk/>
            <pc:sldMk cId="791396369" sldId="3841"/>
            <ac:cxnSpMk id="97" creationId="{F36D3F41-5745-A5AC-7174-DE13CDE9C75A}"/>
          </ac:cxnSpMkLst>
        </pc:cxnChg>
        <pc:cxnChg chg="add">
          <ac:chgData name="Manish Khanal" userId="a765e12ea540b77e" providerId="LiveId" clId="{DA58CD2B-28EF-400F-9A34-17A6E741026B}" dt="2023-03-15T16:38:43.951" v="3257" actId="11529"/>
          <ac:cxnSpMkLst>
            <pc:docMk/>
            <pc:sldMk cId="791396369" sldId="3841"/>
            <ac:cxnSpMk id="100" creationId="{E06096B1-9221-CAD0-54CE-2B4996CAFFEE}"/>
          </ac:cxnSpMkLst>
        </pc:cxnChg>
        <pc:cxnChg chg="add mod">
          <ac:chgData name="Manish Khanal" userId="a765e12ea540b77e" providerId="LiveId" clId="{DA58CD2B-28EF-400F-9A34-17A6E741026B}" dt="2023-03-15T16:50:51.813" v="3327" actId="13822"/>
          <ac:cxnSpMkLst>
            <pc:docMk/>
            <pc:sldMk cId="791396369" sldId="3841"/>
            <ac:cxnSpMk id="102" creationId="{66F480D0-BD3C-54CD-8D55-02C2D167FF77}"/>
          </ac:cxnSpMkLst>
        </pc:cxnChg>
      </pc:sldChg>
      <pc:sldMasterChg chg="modSp modSldLayout">
        <pc:chgData name="Manish Khanal" userId="a765e12ea540b77e" providerId="LiveId" clId="{DA58CD2B-28EF-400F-9A34-17A6E741026B}" dt="2023-03-15T17:23:28.910" v="3856"/>
        <pc:sldMasterMkLst>
          <pc:docMk/>
          <pc:sldMasterMk cId="3067668650" sldId="2147483768"/>
        </pc:sldMasterMkLst>
        <pc:spChg chg="mod">
          <ac:chgData name="Manish Khanal" userId="a765e12ea540b77e" providerId="LiveId" clId="{DA58CD2B-28EF-400F-9A34-17A6E741026B}" dt="2023-03-15T14:10:05.381" v="1575"/>
          <ac:spMkLst>
            <pc:docMk/>
            <pc:sldMasterMk cId="3067668650" sldId="2147483768"/>
            <ac:spMk id="4" creationId="{E99D5CDC-F2CE-410E-AD13-DDC235C71C6F}"/>
          </ac:spMkLst>
        </pc:spChg>
        <pc:spChg chg="mod">
          <ac:chgData name="Manish Khanal" userId="a765e12ea540b77e" providerId="LiveId" clId="{DA58CD2B-28EF-400F-9A34-17A6E741026B}" dt="2023-03-15T17:23:28.910" v="3856"/>
          <ac:spMkLst>
            <pc:docMk/>
            <pc:sldMasterMk cId="3067668650" sldId="2147483768"/>
            <ac:spMk id="5" creationId="{9340CD45-794A-4BB0-A427-0CE61AEAF484}"/>
          </ac:spMkLst>
        </pc:spChg>
        <pc:sldLayoutChg chg="modSp">
          <pc:chgData name="Manish Khanal" userId="a765e12ea540b77e" providerId="LiveId" clId="{DA58CD2B-28EF-400F-9A34-17A6E741026B}" dt="2023-03-15T17:23:28.910" v="3856"/>
          <pc:sldLayoutMkLst>
            <pc:docMk/>
            <pc:sldMasterMk cId="3067668650" sldId="2147483768"/>
            <pc:sldLayoutMk cId="3975081286" sldId="2147483770"/>
          </pc:sldLayoutMkLst>
          <pc:spChg chg="mod">
            <ac:chgData name="Manish Khanal" userId="a765e12ea540b77e" providerId="LiveId" clId="{DA58CD2B-28EF-400F-9A34-17A6E741026B}" dt="2023-03-15T14:10:05.381" v="1575"/>
            <ac:spMkLst>
              <pc:docMk/>
              <pc:sldMasterMk cId="3067668650" sldId="2147483768"/>
              <pc:sldLayoutMk cId="3975081286" sldId="2147483770"/>
              <ac:spMk id="4" creationId="{96E82FA1-02B7-467E-9F16-D178149407C5}"/>
            </ac:spMkLst>
          </pc:spChg>
          <pc:spChg chg="mod">
            <ac:chgData name="Manish Khanal" userId="a765e12ea540b77e" providerId="LiveId" clId="{DA58CD2B-28EF-400F-9A34-17A6E741026B}" dt="2023-03-15T17:23:28.910" v="3856"/>
            <ac:spMkLst>
              <pc:docMk/>
              <pc:sldMasterMk cId="3067668650" sldId="2147483768"/>
              <pc:sldLayoutMk cId="3975081286" sldId="2147483770"/>
              <ac:spMk id="5" creationId="{6D389247-FB8A-4494-859B-B3754B02A5EE}"/>
            </ac:spMkLst>
          </pc:spChg>
        </pc:sldLayoutChg>
        <pc:sldLayoutChg chg="modSp">
          <pc:chgData name="Manish Khanal" userId="a765e12ea540b77e" providerId="LiveId" clId="{DA58CD2B-28EF-400F-9A34-17A6E741026B}" dt="2023-03-15T17:23:28.910" v="3856"/>
          <pc:sldLayoutMkLst>
            <pc:docMk/>
            <pc:sldMasterMk cId="3067668650" sldId="2147483768"/>
            <pc:sldLayoutMk cId="576906992" sldId="2147483772"/>
          </pc:sldLayoutMkLst>
          <pc:spChg chg="mod">
            <ac:chgData name="Manish Khanal" userId="a765e12ea540b77e" providerId="LiveId" clId="{DA58CD2B-28EF-400F-9A34-17A6E741026B}" dt="2023-03-15T14:10:05.381" v="1575"/>
            <ac:spMkLst>
              <pc:docMk/>
              <pc:sldMasterMk cId="3067668650" sldId="2147483768"/>
              <pc:sldLayoutMk cId="576906992" sldId="2147483772"/>
              <ac:spMk id="5" creationId="{63D8B65F-F709-469F-9961-4D01896CAA12}"/>
            </ac:spMkLst>
          </pc:spChg>
          <pc:spChg chg="mod">
            <ac:chgData name="Manish Khanal" userId="a765e12ea540b77e" providerId="LiveId" clId="{DA58CD2B-28EF-400F-9A34-17A6E741026B}" dt="2023-03-15T17:23:28.910" v="3856"/>
            <ac:spMkLst>
              <pc:docMk/>
              <pc:sldMasterMk cId="3067668650" sldId="2147483768"/>
              <pc:sldLayoutMk cId="576906992" sldId="2147483772"/>
              <ac:spMk id="6" creationId="{B781C6BC-B23D-48BC-AD44-654DDB8D0122}"/>
            </ac:spMkLst>
          </pc:spChg>
        </pc:sldLayoutChg>
        <pc:sldLayoutChg chg="modSp">
          <pc:chgData name="Manish Khanal" userId="a765e12ea540b77e" providerId="LiveId" clId="{DA58CD2B-28EF-400F-9A34-17A6E741026B}" dt="2023-03-15T17:23:28.910" v="3856"/>
          <pc:sldLayoutMkLst>
            <pc:docMk/>
            <pc:sldMasterMk cId="3067668650" sldId="2147483768"/>
            <pc:sldLayoutMk cId="95594666" sldId="2147483773"/>
          </pc:sldLayoutMkLst>
          <pc:spChg chg="mod">
            <ac:chgData name="Manish Khanal" userId="a765e12ea540b77e" providerId="LiveId" clId="{DA58CD2B-28EF-400F-9A34-17A6E741026B}" dt="2023-03-15T14:10:05.381" v="1575"/>
            <ac:spMkLst>
              <pc:docMk/>
              <pc:sldMasterMk cId="3067668650" sldId="2147483768"/>
              <pc:sldLayoutMk cId="95594666" sldId="2147483773"/>
              <ac:spMk id="7" creationId="{9A8A5018-8A77-40E8-B159-4894ECF228B1}"/>
            </ac:spMkLst>
          </pc:spChg>
          <pc:spChg chg="mod">
            <ac:chgData name="Manish Khanal" userId="a765e12ea540b77e" providerId="LiveId" clId="{DA58CD2B-28EF-400F-9A34-17A6E741026B}" dt="2023-03-15T17:23:28.910" v="3856"/>
            <ac:spMkLst>
              <pc:docMk/>
              <pc:sldMasterMk cId="3067668650" sldId="2147483768"/>
              <pc:sldLayoutMk cId="95594666" sldId="2147483773"/>
              <ac:spMk id="8" creationId="{8AD79441-8908-4461-9FDD-BCE638837098}"/>
            </ac:spMkLst>
          </pc:spChg>
        </pc:sldLayoutChg>
        <pc:sldLayoutChg chg="modSp">
          <pc:chgData name="Manish Khanal" userId="a765e12ea540b77e" providerId="LiveId" clId="{DA58CD2B-28EF-400F-9A34-17A6E741026B}" dt="2023-03-15T17:23:28.910" v="3856"/>
          <pc:sldLayoutMkLst>
            <pc:docMk/>
            <pc:sldMasterMk cId="3067668650" sldId="2147483768"/>
            <pc:sldLayoutMk cId="898923025" sldId="2147483774"/>
          </pc:sldLayoutMkLst>
          <pc:spChg chg="mod">
            <ac:chgData name="Manish Khanal" userId="a765e12ea540b77e" providerId="LiveId" clId="{DA58CD2B-28EF-400F-9A34-17A6E741026B}" dt="2023-03-15T14:10:05.381" v="1575"/>
            <ac:spMkLst>
              <pc:docMk/>
              <pc:sldMasterMk cId="3067668650" sldId="2147483768"/>
              <pc:sldLayoutMk cId="898923025" sldId="2147483774"/>
              <ac:spMk id="3" creationId="{254D3190-B78C-42F1-9D62-F523886BBE51}"/>
            </ac:spMkLst>
          </pc:spChg>
          <pc:spChg chg="mod">
            <ac:chgData name="Manish Khanal" userId="a765e12ea540b77e" providerId="LiveId" clId="{DA58CD2B-28EF-400F-9A34-17A6E741026B}" dt="2023-03-15T17:23:28.910" v="3856"/>
            <ac:spMkLst>
              <pc:docMk/>
              <pc:sldMasterMk cId="3067668650" sldId="2147483768"/>
              <pc:sldLayoutMk cId="898923025" sldId="2147483774"/>
              <ac:spMk id="4" creationId="{EA381C40-F9FC-4D58-8508-F0632DF5A018}"/>
            </ac:spMkLst>
          </pc:spChg>
        </pc:sldLayoutChg>
        <pc:sldLayoutChg chg="modSp">
          <pc:chgData name="Manish Khanal" userId="a765e12ea540b77e" providerId="LiveId" clId="{DA58CD2B-28EF-400F-9A34-17A6E741026B}" dt="2023-03-15T17:23:28.910" v="3856"/>
          <pc:sldLayoutMkLst>
            <pc:docMk/>
            <pc:sldMasterMk cId="3067668650" sldId="2147483768"/>
            <pc:sldLayoutMk cId="2294648955" sldId="2147483775"/>
          </pc:sldLayoutMkLst>
          <pc:spChg chg="mod">
            <ac:chgData name="Manish Khanal" userId="a765e12ea540b77e" providerId="LiveId" clId="{DA58CD2B-28EF-400F-9A34-17A6E741026B}" dt="2023-03-15T14:10:05.381" v="1575"/>
            <ac:spMkLst>
              <pc:docMk/>
              <pc:sldMasterMk cId="3067668650" sldId="2147483768"/>
              <pc:sldLayoutMk cId="2294648955" sldId="2147483775"/>
              <ac:spMk id="2" creationId="{F7024287-C9B9-48AC-8E4D-A282DE2F44F5}"/>
            </ac:spMkLst>
          </pc:spChg>
          <pc:spChg chg="mod">
            <ac:chgData name="Manish Khanal" userId="a765e12ea540b77e" providerId="LiveId" clId="{DA58CD2B-28EF-400F-9A34-17A6E741026B}" dt="2023-03-15T17:23:28.910" v="3856"/>
            <ac:spMkLst>
              <pc:docMk/>
              <pc:sldMasterMk cId="3067668650" sldId="2147483768"/>
              <pc:sldLayoutMk cId="2294648955" sldId="2147483775"/>
              <ac:spMk id="3" creationId="{2D34C9A2-75A7-4164-B3B8-E6A9D60BA0B6}"/>
            </ac:spMkLst>
          </pc:spChg>
        </pc:sldLayoutChg>
        <pc:sldLayoutChg chg="modSp">
          <pc:chgData name="Manish Khanal" userId="a765e12ea540b77e" providerId="LiveId" clId="{DA58CD2B-28EF-400F-9A34-17A6E741026B}" dt="2023-03-15T17:23:28.910" v="3856"/>
          <pc:sldLayoutMkLst>
            <pc:docMk/>
            <pc:sldMasterMk cId="3067668650" sldId="2147483768"/>
            <pc:sldLayoutMk cId="2718628127" sldId="2147483776"/>
          </pc:sldLayoutMkLst>
          <pc:spChg chg="mod">
            <ac:chgData name="Manish Khanal" userId="a765e12ea540b77e" providerId="LiveId" clId="{DA58CD2B-28EF-400F-9A34-17A6E741026B}" dt="2023-03-15T14:10:05.381" v="1575"/>
            <ac:spMkLst>
              <pc:docMk/>
              <pc:sldMasterMk cId="3067668650" sldId="2147483768"/>
              <pc:sldLayoutMk cId="2718628127" sldId="2147483776"/>
              <ac:spMk id="5" creationId="{81A70783-FF31-4C4E-9196-EB169B209747}"/>
            </ac:spMkLst>
          </pc:spChg>
          <pc:spChg chg="mod">
            <ac:chgData name="Manish Khanal" userId="a765e12ea540b77e" providerId="LiveId" clId="{DA58CD2B-28EF-400F-9A34-17A6E741026B}" dt="2023-03-15T17:23:28.910" v="3856"/>
            <ac:spMkLst>
              <pc:docMk/>
              <pc:sldMasterMk cId="3067668650" sldId="2147483768"/>
              <pc:sldLayoutMk cId="2718628127" sldId="2147483776"/>
              <ac:spMk id="6" creationId="{7D92E260-747D-40FD-A062-9DD5E6835ABB}"/>
            </ac:spMkLst>
          </pc:spChg>
        </pc:sldLayoutChg>
        <pc:sldLayoutChg chg="modSp">
          <pc:chgData name="Manish Khanal" userId="a765e12ea540b77e" providerId="LiveId" clId="{DA58CD2B-28EF-400F-9A34-17A6E741026B}" dt="2023-03-15T17:23:28.910" v="3856"/>
          <pc:sldLayoutMkLst>
            <pc:docMk/>
            <pc:sldMasterMk cId="3067668650" sldId="2147483768"/>
            <pc:sldLayoutMk cId="2314012584" sldId="2147483777"/>
          </pc:sldLayoutMkLst>
          <pc:spChg chg="mod">
            <ac:chgData name="Manish Khanal" userId="a765e12ea540b77e" providerId="LiveId" clId="{DA58CD2B-28EF-400F-9A34-17A6E741026B}" dt="2023-03-15T14:10:05.381" v="1575"/>
            <ac:spMkLst>
              <pc:docMk/>
              <pc:sldMasterMk cId="3067668650" sldId="2147483768"/>
              <pc:sldLayoutMk cId="2314012584" sldId="2147483777"/>
              <ac:spMk id="5" creationId="{62A07CB7-0520-4D64-B76C-C31AC557832D}"/>
            </ac:spMkLst>
          </pc:spChg>
          <pc:spChg chg="mod">
            <ac:chgData name="Manish Khanal" userId="a765e12ea540b77e" providerId="LiveId" clId="{DA58CD2B-28EF-400F-9A34-17A6E741026B}" dt="2023-03-15T17:23:28.910" v="3856"/>
            <ac:spMkLst>
              <pc:docMk/>
              <pc:sldMasterMk cId="3067668650" sldId="2147483768"/>
              <pc:sldLayoutMk cId="2314012584" sldId="2147483777"/>
              <ac:spMk id="6" creationId="{92EEB226-AD45-45DF-AAB5-5513AE732AAE}"/>
            </ac:spMkLst>
          </pc:spChg>
        </pc:sldLayoutChg>
        <pc:sldLayoutChg chg="modSp">
          <pc:chgData name="Manish Khanal" userId="a765e12ea540b77e" providerId="LiveId" clId="{DA58CD2B-28EF-400F-9A34-17A6E741026B}" dt="2023-03-15T17:23:28.910" v="3856"/>
          <pc:sldLayoutMkLst>
            <pc:docMk/>
            <pc:sldMasterMk cId="3067668650" sldId="2147483768"/>
            <pc:sldLayoutMk cId="813944643" sldId="2147483781"/>
          </pc:sldLayoutMkLst>
          <pc:spChg chg="mod">
            <ac:chgData name="Manish Khanal" userId="a765e12ea540b77e" providerId="LiveId" clId="{DA58CD2B-28EF-400F-9A34-17A6E741026B}" dt="2023-03-15T14:10:05.381" v="1575"/>
            <ac:spMkLst>
              <pc:docMk/>
              <pc:sldMasterMk cId="3067668650" sldId="2147483768"/>
              <pc:sldLayoutMk cId="813944643" sldId="2147483781"/>
              <ac:spMk id="4" creationId="{96E82FA1-02B7-467E-9F16-D178149407C5}"/>
            </ac:spMkLst>
          </pc:spChg>
          <pc:spChg chg="mod">
            <ac:chgData name="Manish Khanal" userId="a765e12ea540b77e" providerId="LiveId" clId="{DA58CD2B-28EF-400F-9A34-17A6E741026B}" dt="2023-03-15T17:23:28.910" v="3856"/>
            <ac:spMkLst>
              <pc:docMk/>
              <pc:sldMasterMk cId="3067668650" sldId="2147483768"/>
              <pc:sldLayoutMk cId="813944643" sldId="2147483781"/>
              <ac:spMk id="5" creationId="{6D389247-FB8A-4494-859B-B3754B02A5EE}"/>
            </ac:spMkLst>
          </pc:spChg>
        </pc:sldLayoutChg>
        <pc:sldLayoutChg chg="modSp">
          <pc:chgData name="Manish Khanal" userId="a765e12ea540b77e" providerId="LiveId" clId="{DA58CD2B-28EF-400F-9A34-17A6E741026B}" dt="2023-03-15T17:23:28.910" v="3856"/>
          <pc:sldLayoutMkLst>
            <pc:docMk/>
            <pc:sldMasterMk cId="3067668650" sldId="2147483768"/>
            <pc:sldLayoutMk cId="1920839939" sldId="2147483782"/>
          </pc:sldLayoutMkLst>
          <pc:spChg chg="mod">
            <ac:chgData name="Manish Khanal" userId="a765e12ea540b77e" providerId="LiveId" clId="{DA58CD2B-28EF-400F-9A34-17A6E741026B}" dt="2023-03-15T14:10:05.381" v="1575"/>
            <ac:spMkLst>
              <pc:docMk/>
              <pc:sldMasterMk cId="3067668650" sldId="2147483768"/>
              <pc:sldLayoutMk cId="1920839939" sldId="2147483782"/>
              <ac:spMk id="4" creationId="{96E82FA1-02B7-467E-9F16-D178149407C5}"/>
            </ac:spMkLst>
          </pc:spChg>
          <pc:spChg chg="mod">
            <ac:chgData name="Manish Khanal" userId="a765e12ea540b77e" providerId="LiveId" clId="{DA58CD2B-28EF-400F-9A34-17A6E741026B}" dt="2023-03-15T17:23:28.910" v="3856"/>
            <ac:spMkLst>
              <pc:docMk/>
              <pc:sldMasterMk cId="3067668650" sldId="2147483768"/>
              <pc:sldLayoutMk cId="1920839939" sldId="2147483782"/>
              <ac:spMk id="5" creationId="{6D389247-FB8A-4494-859B-B3754B02A5EE}"/>
            </ac:spMkLst>
          </pc:spChg>
        </pc:sldLayoutChg>
        <pc:sldLayoutChg chg="modSp">
          <pc:chgData name="Manish Khanal" userId="a765e12ea540b77e" providerId="LiveId" clId="{DA58CD2B-28EF-400F-9A34-17A6E741026B}" dt="2023-03-15T17:23:28.910" v="3856"/>
          <pc:sldLayoutMkLst>
            <pc:docMk/>
            <pc:sldMasterMk cId="3067668650" sldId="2147483768"/>
            <pc:sldLayoutMk cId="220328163" sldId="2147483783"/>
          </pc:sldLayoutMkLst>
          <pc:spChg chg="mod">
            <ac:chgData name="Manish Khanal" userId="a765e12ea540b77e" providerId="LiveId" clId="{DA58CD2B-28EF-400F-9A34-17A6E741026B}" dt="2023-03-15T14:10:05.381" v="1575"/>
            <ac:spMkLst>
              <pc:docMk/>
              <pc:sldMasterMk cId="3067668650" sldId="2147483768"/>
              <pc:sldLayoutMk cId="220328163" sldId="2147483783"/>
              <ac:spMk id="11" creationId="{6B76FE53-FB67-4871-8485-71BAAFD7D1BF}"/>
            </ac:spMkLst>
          </pc:spChg>
          <pc:spChg chg="mod">
            <ac:chgData name="Manish Khanal" userId="a765e12ea540b77e" providerId="LiveId" clId="{DA58CD2B-28EF-400F-9A34-17A6E741026B}" dt="2023-03-15T17:23:28.910" v="3856"/>
            <ac:spMkLst>
              <pc:docMk/>
              <pc:sldMasterMk cId="3067668650" sldId="2147483768"/>
              <pc:sldLayoutMk cId="220328163" sldId="2147483783"/>
              <ac:spMk id="12" creationId="{AD26FED4-1CE2-444B-A77E-EB3CB505AF19}"/>
            </ac:spMkLst>
          </pc:spChg>
        </pc:sldLayoutChg>
        <pc:sldLayoutChg chg="modSp">
          <pc:chgData name="Manish Khanal" userId="a765e12ea540b77e" providerId="LiveId" clId="{DA58CD2B-28EF-400F-9A34-17A6E741026B}" dt="2023-03-15T17:23:28.910" v="3856"/>
          <pc:sldLayoutMkLst>
            <pc:docMk/>
            <pc:sldMasterMk cId="3067668650" sldId="2147483768"/>
            <pc:sldLayoutMk cId="567273847" sldId="2147483785"/>
          </pc:sldLayoutMkLst>
          <pc:spChg chg="mod">
            <ac:chgData name="Manish Khanal" userId="a765e12ea540b77e" providerId="LiveId" clId="{DA58CD2B-28EF-400F-9A34-17A6E741026B}" dt="2023-03-15T14:10:05.381" v="1575"/>
            <ac:spMkLst>
              <pc:docMk/>
              <pc:sldMasterMk cId="3067668650" sldId="2147483768"/>
              <pc:sldLayoutMk cId="567273847" sldId="2147483785"/>
              <ac:spMk id="7" creationId="{9A8A5018-8A77-40E8-B159-4894ECF228B1}"/>
            </ac:spMkLst>
          </pc:spChg>
          <pc:spChg chg="mod">
            <ac:chgData name="Manish Khanal" userId="a765e12ea540b77e" providerId="LiveId" clId="{DA58CD2B-28EF-400F-9A34-17A6E741026B}" dt="2023-03-15T17:23:28.910" v="3856"/>
            <ac:spMkLst>
              <pc:docMk/>
              <pc:sldMasterMk cId="3067668650" sldId="2147483768"/>
              <pc:sldLayoutMk cId="567273847" sldId="2147483785"/>
              <ac:spMk id="8" creationId="{8AD79441-8908-4461-9FDD-BCE638837098}"/>
            </ac:spMkLst>
          </pc:spChg>
        </pc:sldLayoutChg>
        <pc:sldLayoutChg chg="modSp">
          <pc:chgData name="Manish Khanal" userId="a765e12ea540b77e" providerId="LiveId" clId="{DA58CD2B-28EF-400F-9A34-17A6E741026B}" dt="2023-03-15T17:23:28.910" v="3856"/>
          <pc:sldLayoutMkLst>
            <pc:docMk/>
            <pc:sldMasterMk cId="3067668650" sldId="2147483768"/>
            <pc:sldLayoutMk cId="1413178610" sldId="2147483786"/>
          </pc:sldLayoutMkLst>
          <pc:spChg chg="mod">
            <ac:chgData name="Manish Khanal" userId="a765e12ea540b77e" providerId="LiveId" clId="{DA58CD2B-28EF-400F-9A34-17A6E741026B}" dt="2023-03-15T14:10:05.381" v="1575"/>
            <ac:spMkLst>
              <pc:docMk/>
              <pc:sldMasterMk cId="3067668650" sldId="2147483768"/>
              <pc:sldLayoutMk cId="1413178610" sldId="2147483786"/>
              <ac:spMk id="3" creationId="{254D3190-B78C-42F1-9D62-F523886BBE51}"/>
            </ac:spMkLst>
          </pc:spChg>
          <pc:spChg chg="mod">
            <ac:chgData name="Manish Khanal" userId="a765e12ea540b77e" providerId="LiveId" clId="{DA58CD2B-28EF-400F-9A34-17A6E741026B}" dt="2023-03-15T17:23:28.910" v="3856"/>
            <ac:spMkLst>
              <pc:docMk/>
              <pc:sldMasterMk cId="3067668650" sldId="2147483768"/>
              <pc:sldLayoutMk cId="1413178610" sldId="2147483786"/>
              <ac:spMk id="4" creationId="{EA381C40-F9FC-4D58-8508-F0632DF5A018}"/>
            </ac:spMkLst>
          </pc:spChg>
        </pc:sldLayoutChg>
        <pc:sldLayoutChg chg="modSp">
          <pc:chgData name="Manish Khanal" userId="a765e12ea540b77e" providerId="LiveId" clId="{DA58CD2B-28EF-400F-9A34-17A6E741026B}" dt="2023-03-15T17:23:28.910" v="3856"/>
          <pc:sldLayoutMkLst>
            <pc:docMk/>
            <pc:sldMasterMk cId="3067668650" sldId="2147483768"/>
            <pc:sldLayoutMk cId="82677912" sldId="2147483787"/>
          </pc:sldLayoutMkLst>
          <pc:spChg chg="mod">
            <ac:chgData name="Manish Khanal" userId="a765e12ea540b77e" providerId="LiveId" clId="{DA58CD2B-28EF-400F-9A34-17A6E741026B}" dt="2023-03-15T14:10:05.381" v="1575"/>
            <ac:spMkLst>
              <pc:docMk/>
              <pc:sldMasterMk cId="3067668650" sldId="2147483768"/>
              <pc:sldLayoutMk cId="82677912" sldId="2147483787"/>
              <ac:spMk id="3" creationId="{254D3190-B78C-42F1-9D62-F523886BBE51}"/>
            </ac:spMkLst>
          </pc:spChg>
          <pc:spChg chg="mod">
            <ac:chgData name="Manish Khanal" userId="a765e12ea540b77e" providerId="LiveId" clId="{DA58CD2B-28EF-400F-9A34-17A6E741026B}" dt="2023-03-15T17:23:28.910" v="3856"/>
            <ac:spMkLst>
              <pc:docMk/>
              <pc:sldMasterMk cId="3067668650" sldId="2147483768"/>
              <pc:sldLayoutMk cId="82677912" sldId="2147483787"/>
              <ac:spMk id="4" creationId="{EA381C40-F9FC-4D58-8508-F0632DF5A018}"/>
            </ac:spMkLst>
          </pc:spChg>
        </pc:sldLayoutChg>
        <pc:sldLayoutChg chg="modSp">
          <pc:chgData name="Manish Khanal" userId="a765e12ea540b77e" providerId="LiveId" clId="{DA58CD2B-28EF-400F-9A34-17A6E741026B}" dt="2023-03-15T17:23:28.910" v="3856"/>
          <pc:sldLayoutMkLst>
            <pc:docMk/>
            <pc:sldMasterMk cId="3067668650" sldId="2147483768"/>
            <pc:sldLayoutMk cId="3635405683" sldId="2147483788"/>
          </pc:sldLayoutMkLst>
          <pc:spChg chg="mod">
            <ac:chgData name="Manish Khanal" userId="a765e12ea540b77e" providerId="LiveId" clId="{DA58CD2B-28EF-400F-9A34-17A6E741026B}" dt="2023-03-15T14:10:05.381" v="1575"/>
            <ac:spMkLst>
              <pc:docMk/>
              <pc:sldMasterMk cId="3067668650" sldId="2147483768"/>
              <pc:sldLayoutMk cId="3635405683" sldId="2147483788"/>
              <ac:spMk id="2" creationId="{F7024287-C9B9-48AC-8E4D-A282DE2F44F5}"/>
            </ac:spMkLst>
          </pc:spChg>
          <pc:spChg chg="mod">
            <ac:chgData name="Manish Khanal" userId="a765e12ea540b77e" providerId="LiveId" clId="{DA58CD2B-28EF-400F-9A34-17A6E741026B}" dt="2023-03-15T17:23:28.910" v="3856"/>
            <ac:spMkLst>
              <pc:docMk/>
              <pc:sldMasterMk cId="3067668650" sldId="2147483768"/>
              <pc:sldLayoutMk cId="3635405683" sldId="2147483788"/>
              <ac:spMk id="3" creationId="{2D34C9A2-75A7-4164-B3B8-E6A9D60BA0B6}"/>
            </ac:spMkLst>
          </pc:spChg>
        </pc:sldLayoutChg>
      </pc:sldMasterChg>
    </pc:docChg>
  </pc:docChgLst>
</pc:chgInfo>
</file>

<file path=ppt/diagrams/_rels/data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05/8/layout/hierarchy3" loCatId="list" qsTypeId="urn:microsoft.com/office/officeart/2005/8/quickstyle/3d1" qsCatId="3D" csTypeId="urn:microsoft.com/office/officeart/2005/8/colors/accent2_5" csCatId="accent2" phldr="1"/>
      <dgm:spPr/>
      <dgm:t>
        <a:bodyPr/>
        <a:lstStyle/>
        <a:p>
          <a:endParaRPr lang="en-US"/>
        </a:p>
      </dgm:t>
    </dgm:pt>
    <dgm:pt modelId="{64432F79-9B9B-4F10-9EFC-EA3F791AB126}">
      <dgm:prSet custT="1"/>
      <dgm:spPr/>
      <dgm:t>
        <a:bodyPr/>
        <a:lstStyle/>
        <a:p>
          <a:r>
            <a:rPr lang="en-US" sz="1800" b="1" dirty="0">
              <a:solidFill>
                <a:schemeClr val="bg2"/>
              </a:solidFill>
            </a:rPr>
            <a:t>Sangit Gyawali</a:t>
          </a:r>
        </a:p>
      </dgm:t>
    </dgm:pt>
    <dgm:pt modelId="{BA3D8560-DE86-4004-B14B-3C9C35959AC6}" type="sibTrans" cxnId="{0B8D816A-219D-45C3-8527-5B600483BFEA}">
      <dgm:prSet/>
      <dgm:spPr/>
      <dgm:t>
        <a:bodyPr/>
        <a:lstStyle/>
        <a:p>
          <a:endParaRPr lang="en-US"/>
        </a:p>
      </dgm:t>
    </dgm:pt>
    <dgm:pt modelId="{44D9BD78-3020-40CB-8AEC-74A7EDD49685}" type="parTrans" cxnId="{0B8D816A-219D-45C3-8527-5B600483BFEA}">
      <dgm:prSet/>
      <dgm:spPr/>
      <dgm:t>
        <a:bodyPr/>
        <a:lstStyle/>
        <a:p>
          <a:endParaRPr lang="en-US"/>
        </a:p>
      </dgm:t>
    </dgm:pt>
    <dgm:pt modelId="{36C32C7B-AABB-41AA-92CE-611A15449B2F}">
      <dgm:prSet/>
      <dgm:spPr/>
      <dgm:t>
        <a:bodyPr/>
        <a:lstStyle/>
        <a:p>
          <a:r>
            <a:rPr lang="en-US" dirty="0"/>
            <a:t>Planning</a:t>
          </a:r>
        </a:p>
      </dgm:t>
    </dgm:pt>
    <dgm:pt modelId="{B098E571-9B75-44E9-80B0-364184FE858A}" type="sibTrans" cxnId="{50E95098-D5DF-4B99-A3DD-F0B52013DE9F}">
      <dgm:prSet/>
      <dgm:spPr/>
      <dgm:t>
        <a:bodyPr/>
        <a:lstStyle/>
        <a:p>
          <a:endParaRPr lang="en-US"/>
        </a:p>
      </dgm:t>
    </dgm:pt>
    <dgm:pt modelId="{9E26B941-07C4-4A96-8A1E-4B84979B886B}" type="parTrans" cxnId="{50E95098-D5DF-4B99-A3DD-F0B52013DE9F}">
      <dgm:prSet/>
      <dgm:spPr/>
      <dgm:t>
        <a:bodyPr/>
        <a:lstStyle/>
        <a:p>
          <a:endParaRPr lang="en-US"/>
        </a:p>
      </dgm:t>
    </dgm:pt>
    <dgm:pt modelId="{1D096F01-AEA8-401D-8348-98E9A81F3CE0}">
      <dgm:prSet custT="1"/>
      <dgm:spPr/>
      <dgm:t>
        <a:bodyPr/>
        <a:lstStyle/>
        <a:p>
          <a:r>
            <a:rPr lang="en-US" sz="1800" b="1" dirty="0">
              <a:solidFill>
                <a:schemeClr val="bg2"/>
              </a:solidFill>
            </a:rPr>
            <a:t>Shiva Raj Poudel </a:t>
          </a:r>
        </a:p>
      </dgm:t>
    </dgm:pt>
    <dgm:pt modelId="{6088456C-4B73-4948-985C-DD954DEF44EF}" type="sibTrans" cxnId="{FD2381C0-DA6F-4859-90D6-313730044E7C}">
      <dgm:prSet phldrT="3" phldr="0"/>
      <dgm:spPr/>
      <dgm:t>
        <a:bodyPr/>
        <a:lstStyle/>
        <a:p>
          <a:endParaRPr lang="en-US"/>
        </a:p>
      </dgm:t>
    </dgm:pt>
    <dgm:pt modelId="{AB9DA1CE-0370-48BB-8362-3A4CBF7FFB29}" type="parTrans" cxnId="{FD2381C0-DA6F-4859-90D6-313730044E7C}">
      <dgm:prSet/>
      <dgm:spPr/>
      <dgm:t>
        <a:bodyPr/>
        <a:lstStyle/>
        <a:p>
          <a:endParaRPr lang="en-US"/>
        </a:p>
      </dgm:t>
    </dgm:pt>
    <dgm:pt modelId="{DE16CBB4-D3F4-44AD-8379-3A5D78B889D5}">
      <dgm:prSet/>
      <dgm:spPr/>
      <dgm:t>
        <a:bodyPr/>
        <a:lstStyle/>
        <a:p>
          <a:r>
            <a:rPr lang="en-US" dirty="0"/>
            <a:t>Planning</a:t>
          </a:r>
        </a:p>
      </dgm:t>
    </dgm:pt>
    <dgm:pt modelId="{C2728830-9A00-4764-A9F1-670DDF9E57B3}" type="sibTrans" cxnId="{058D75E7-8E09-41CE-ADFC-EEAD1556353B}">
      <dgm:prSet phldrT="4" phldr="0"/>
      <dgm:spPr/>
      <dgm:t>
        <a:bodyPr/>
        <a:lstStyle/>
        <a:p>
          <a:endParaRPr lang="en-US"/>
        </a:p>
      </dgm:t>
    </dgm:pt>
    <dgm:pt modelId="{917142D8-7514-46BB-B61D-8633F0189C31}" type="parTrans" cxnId="{058D75E7-8E09-41CE-ADFC-EEAD1556353B}">
      <dgm:prSet/>
      <dgm:spPr/>
      <dgm:t>
        <a:bodyPr/>
        <a:lstStyle/>
        <a:p>
          <a:endParaRPr lang="en-US"/>
        </a:p>
      </dgm:t>
    </dgm:pt>
    <dgm:pt modelId="{F7B81412-5EAE-488C-9259-0FA0EB0F090B}">
      <dgm:prSet/>
      <dgm:spPr/>
      <dgm:t>
        <a:bodyPr/>
        <a:lstStyle/>
        <a:p>
          <a:r>
            <a:rPr lang="en-US" dirty="0"/>
            <a:t>Development</a:t>
          </a:r>
        </a:p>
      </dgm:t>
    </dgm:pt>
    <dgm:pt modelId="{32E76676-0672-4988-9FB1-308093FF8D5C}" type="sibTrans" cxnId="{AD7281BE-8A99-43C0-9016-4082EB985BF2}">
      <dgm:prSet phldrT="5" phldr="0"/>
      <dgm:spPr/>
      <dgm:t>
        <a:bodyPr/>
        <a:lstStyle/>
        <a:p>
          <a:endParaRPr lang="en-US"/>
        </a:p>
      </dgm:t>
    </dgm:pt>
    <dgm:pt modelId="{C9E63F01-62A4-4331-A67D-7FE563CE9D07}" type="parTrans" cxnId="{AD7281BE-8A99-43C0-9016-4082EB985BF2}">
      <dgm:prSet/>
      <dgm:spPr/>
      <dgm:t>
        <a:bodyPr/>
        <a:lstStyle/>
        <a:p>
          <a:endParaRPr lang="en-US"/>
        </a:p>
      </dgm:t>
    </dgm:pt>
    <dgm:pt modelId="{04ACED85-E65F-4979-8103-78F89DADBE2B}">
      <dgm:prSet custT="1"/>
      <dgm:spPr/>
      <dgm:t>
        <a:bodyPr/>
        <a:lstStyle/>
        <a:p>
          <a:r>
            <a:rPr lang="en-US" sz="1800" b="1" dirty="0">
              <a:solidFill>
                <a:schemeClr val="bg2"/>
              </a:solidFill>
            </a:rPr>
            <a:t>Saroj Neupane </a:t>
          </a:r>
        </a:p>
      </dgm:t>
    </dgm:pt>
    <dgm:pt modelId="{74967D55-E0F0-4CF1-A622-3A30F12ACFB3}" type="parTrans" cxnId="{1C54D5C8-1748-4371-AB66-0262DDC93274}">
      <dgm:prSet/>
      <dgm:spPr/>
      <dgm:t>
        <a:bodyPr/>
        <a:lstStyle/>
        <a:p>
          <a:endParaRPr lang="en-US"/>
        </a:p>
      </dgm:t>
    </dgm:pt>
    <dgm:pt modelId="{1322BE5A-1AAE-4299-A718-5F59305FAB1E}" type="sibTrans" cxnId="{1C54D5C8-1748-4371-AB66-0262DDC93274}">
      <dgm:prSet/>
      <dgm:spPr/>
      <dgm:t>
        <a:bodyPr/>
        <a:lstStyle/>
        <a:p>
          <a:endParaRPr lang="en-US"/>
        </a:p>
      </dgm:t>
    </dgm:pt>
    <dgm:pt modelId="{9994C8F8-8791-449C-81B5-8D361268EF5A}">
      <dgm:prSet custT="1"/>
      <dgm:spPr/>
      <dgm:t>
        <a:bodyPr/>
        <a:lstStyle/>
        <a:p>
          <a:r>
            <a:rPr lang="en-US" sz="1800" b="1" dirty="0">
              <a:solidFill>
                <a:schemeClr val="bg2"/>
              </a:solidFill>
            </a:rPr>
            <a:t>Manish Khanal</a:t>
          </a:r>
        </a:p>
      </dgm:t>
    </dgm:pt>
    <dgm:pt modelId="{27952E6D-01CA-4398-B32E-5BD9D1344FEE}" type="parTrans" cxnId="{2A07C0CD-54E6-4AB3-8360-0DF1C5D453DA}">
      <dgm:prSet/>
      <dgm:spPr/>
      <dgm:t>
        <a:bodyPr/>
        <a:lstStyle/>
        <a:p>
          <a:endParaRPr lang="en-US"/>
        </a:p>
      </dgm:t>
    </dgm:pt>
    <dgm:pt modelId="{3139501F-B034-4938-BD88-A06CBA32F4ED}" type="sibTrans" cxnId="{2A07C0CD-54E6-4AB3-8360-0DF1C5D453DA}">
      <dgm:prSet/>
      <dgm:spPr/>
      <dgm:t>
        <a:bodyPr/>
        <a:lstStyle/>
        <a:p>
          <a:endParaRPr lang="en-US"/>
        </a:p>
      </dgm:t>
    </dgm:pt>
    <dgm:pt modelId="{AF120BEA-4F42-4B7F-9EFE-DE4A297C0886}">
      <dgm:prSet/>
      <dgm:spPr/>
      <dgm:t>
        <a:bodyPr/>
        <a:lstStyle/>
        <a:p>
          <a:r>
            <a:rPr lang="en-US" dirty="0"/>
            <a:t>Documentation</a:t>
          </a:r>
        </a:p>
      </dgm:t>
    </dgm:pt>
    <dgm:pt modelId="{1F0A1766-6D94-40E6-80FE-0524E4FC4DF0}" type="parTrans" cxnId="{0F5B6A9B-0FB2-4FDA-8D55-8EB8C9C01FAE}">
      <dgm:prSet/>
      <dgm:spPr/>
      <dgm:t>
        <a:bodyPr/>
        <a:lstStyle/>
        <a:p>
          <a:endParaRPr lang="en-US"/>
        </a:p>
      </dgm:t>
    </dgm:pt>
    <dgm:pt modelId="{52DD5FEA-121A-4112-A5DD-0DF19A29C173}" type="sibTrans" cxnId="{0F5B6A9B-0FB2-4FDA-8D55-8EB8C9C01FAE}">
      <dgm:prSet/>
      <dgm:spPr/>
      <dgm:t>
        <a:bodyPr/>
        <a:lstStyle/>
        <a:p>
          <a:endParaRPr lang="en-US"/>
        </a:p>
      </dgm:t>
    </dgm:pt>
    <dgm:pt modelId="{E8B306D4-C7BC-4D60-A705-8F6D60E92DF8}">
      <dgm:prSet/>
      <dgm:spPr/>
      <dgm:t>
        <a:bodyPr/>
        <a:lstStyle/>
        <a:p>
          <a:r>
            <a:rPr lang="en-US" dirty="0"/>
            <a:t>Module  Designing</a:t>
          </a:r>
        </a:p>
      </dgm:t>
    </dgm:pt>
    <dgm:pt modelId="{47C28F30-FC51-4B61-B7BB-6655DA8779EF}" type="parTrans" cxnId="{1AC73B11-DB39-4A1A-BF32-E6FC30796608}">
      <dgm:prSet/>
      <dgm:spPr/>
      <dgm:t>
        <a:bodyPr/>
        <a:lstStyle/>
        <a:p>
          <a:endParaRPr lang="en-US"/>
        </a:p>
      </dgm:t>
    </dgm:pt>
    <dgm:pt modelId="{F9AAF4B4-6F7C-44FD-988F-79A3799D45DD}" type="sibTrans" cxnId="{1AC73B11-DB39-4A1A-BF32-E6FC30796608}">
      <dgm:prSet/>
      <dgm:spPr/>
      <dgm:t>
        <a:bodyPr/>
        <a:lstStyle/>
        <a:p>
          <a:endParaRPr lang="en-US"/>
        </a:p>
      </dgm:t>
    </dgm:pt>
    <dgm:pt modelId="{4FE4E1C3-1BFD-4CA1-ADD9-2C6FFF7EBC4D}">
      <dgm:prSet/>
      <dgm:spPr/>
      <dgm:t>
        <a:bodyPr/>
        <a:lstStyle/>
        <a:p>
          <a:r>
            <a:rPr lang="en-US" dirty="0"/>
            <a:t> And Testing </a:t>
          </a:r>
        </a:p>
      </dgm:t>
    </dgm:pt>
    <dgm:pt modelId="{EE60E3D4-8744-4579-AF2F-476B39E524DD}" type="parTrans" cxnId="{E23D311F-BE24-49B3-8A58-7B66E5A02999}">
      <dgm:prSet/>
      <dgm:spPr/>
      <dgm:t>
        <a:bodyPr/>
        <a:lstStyle/>
        <a:p>
          <a:endParaRPr lang="en-US"/>
        </a:p>
      </dgm:t>
    </dgm:pt>
    <dgm:pt modelId="{9868A1EF-E4CB-4CA8-8DF1-15EAC90206F2}" type="sibTrans" cxnId="{E23D311F-BE24-49B3-8A58-7B66E5A02999}">
      <dgm:prSet/>
      <dgm:spPr/>
      <dgm:t>
        <a:bodyPr/>
        <a:lstStyle/>
        <a:p>
          <a:endParaRPr lang="en-US"/>
        </a:p>
      </dgm:t>
    </dgm:pt>
    <dgm:pt modelId="{1D311322-5D06-47AD-AF78-6021BA8A3F5C}">
      <dgm:prSet/>
      <dgm:spPr/>
      <dgm:t>
        <a:bodyPr/>
        <a:lstStyle/>
        <a:p>
          <a:r>
            <a:rPr lang="en-US" dirty="0"/>
            <a:t>Module</a:t>
          </a:r>
        </a:p>
        <a:p>
          <a:r>
            <a:rPr lang="en-US" dirty="0"/>
            <a:t>Designing</a:t>
          </a:r>
        </a:p>
      </dgm:t>
    </dgm:pt>
    <dgm:pt modelId="{2D1561B0-E740-4573-8477-5F185D34DB38}" type="parTrans" cxnId="{94EB0116-A536-478A-99D8-8064BA522D02}">
      <dgm:prSet/>
      <dgm:spPr/>
      <dgm:t>
        <a:bodyPr/>
        <a:lstStyle/>
        <a:p>
          <a:endParaRPr lang="en-US"/>
        </a:p>
      </dgm:t>
    </dgm:pt>
    <dgm:pt modelId="{DC31A3D0-E8D5-4A9B-A103-1407DCBAC2D6}" type="sibTrans" cxnId="{94EB0116-A536-478A-99D8-8064BA522D02}">
      <dgm:prSet/>
      <dgm:spPr/>
      <dgm:t>
        <a:bodyPr/>
        <a:lstStyle/>
        <a:p>
          <a:endParaRPr lang="en-US"/>
        </a:p>
      </dgm:t>
    </dgm:pt>
    <dgm:pt modelId="{0676C5AA-D025-40A7-98E5-26C30972A9EF}">
      <dgm:prSet/>
      <dgm:spPr/>
      <dgm:t>
        <a:bodyPr/>
        <a:lstStyle/>
        <a:p>
          <a:r>
            <a:rPr lang="en-US" dirty="0"/>
            <a:t> And Testing </a:t>
          </a:r>
        </a:p>
      </dgm:t>
    </dgm:pt>
    <dgm:pt modelId="{495B6891-691D-4D89-ACA4-11575BCA5D18}" type="parTrans" cxnId="{B4B7669D-4024-4536-9FC3-1C94614F37EF}">
      <dgm:prSet/>
      <dgm:spPr/>
      <dgm:t>
        <a:bodyPr/>
        <a:lstStyle/>
        <a:p>
          <a:endParaRPr lang="en-US"/>
        </a:p>
      </dgm:t>
    </dgm:pt>
    <dgm:pt modelId="{4F180FEF-DEBF-46DC-801B-0F98C550FE61}" type="sibTrans" cxnId="{B4B7669D-4024-4536-9FC3-1C94614F37EF}">
      <dgm:prSet/>
      <dgm:spPr/>
      <dgm:t>
        <a:bodyPr/>
        <a:lstStyle/>
        <a:p>
          <a:endParaRPr lang="en-US"/>
        </a:p>
      </dgm:t>
    </dgm:pt>
    <dgm:pt modelId="{187642FD-BAB6-4CEF-ABEE-D348B8471CEE}">
      <dgm:prSet/>
      <dgm:spPr/>
      <dgm:t>
        <a:bodyPr/>
        <a:lstStyle/>
        <a:p>
          <a:r>
            <a:rPr lang="en-US" dirty="0"/>
            <a:t>And Coding</a:t>
          </a:r>
        </a:p>
      </dgm:t>
    </dgm:pt>
    <dgm:pt modelId="{22D62236-C5C3-411A-8473-38778583A65C}" type="parTrans" cxnId="{9AC736A2-172B-4873-A8F9-55AC278EC25C}">
      <dgm:prSet/>
      <dgm:spPr/>
      <dgm:t>
        <a:bodyPr/>
        <a:lstStyle/>
        <a:p>
          <a:endParaRPr lang="en-US"/>
        </a:p>
      </dgm:t>
    </dgm:pt>
    <dgm:pt modelId="{2BF85B14-E37A-4BC8-B504-8965754561D9}" type="sibTrans" cxnId="{9AC736A2-172B-4873-A8F9-55AC278EC25C}">
      <dgm:prSet/>
      <dgm:spPr/>
      <dgm:t>
        <a:bodyPr/>
        <a:lstStyle/>
        <a:p>
          <a:endParaRPr lang="en-US"/>
        </a:p>
      </dgm:t>
    </dgm:pt>
    <dgm:pt modelId="{2661DBE0-5E9B-4005-A55D-D9FACE7B3609}">
      <dgm:prSet/>
      <dgm:spPr/>
      <dgm:t>
        <a:bodyPr/>
        <a:lstStyle/>
        <a:p>
          <a:r>
            <a:rPr lang="en-US" dirty="0"/>
            <a:t>And Coding</a:t>
          </a:r>
        </a:p>
      </dgm:t>
    </dgm:pt>
    <dgm:pt modelId="{0F780873-231B-4026-8C7F-97E8220EC9BB}" type="parTrans" cxnId="{B07572B4-212B-4CD8-BCB8-3950BB2BC7B1}">
      <dgm:prSet/>
      <dgm:spPr/>
      <dgm:t>
        <a:bodyPr/>
        <a:lstStyle/>
        <a:p>
          <a:endParaRPr lang="en-US"/>
        </a:p>
      </dgm:t>
    </dgm:pt>
    <dgm:pt modelId="{E84C12F8-5144-4DD0-9163-604A51D7BED0}" type="sibTrans" cxnId="{B07572B4-212B-4CD8-BCB8-3950BB2BC7B1}">
      <dgm:prSet/>
      <dgm:spPr/>
      <dgm:t>
        <a:bodyPr/>
        <a:lstStyle/>
        <a:p>
          <a:endParaRPr lang="en-US"/>
        </a:p>
      </dgm:t>
    </dgm:pt>
    <dgm:pt modelId="{CBDEC061-23C0-4C5B-8149-3774F0173DE4}" type="pres">
      <dgm:prSet presAssocID="{0F5B3066-540F-4606-ADEC-65EB1C3E9627}" presName="diagram" presStyleCnt="0">
        <dgm:presLayoutVars>
          <dgm:chPref val="1"/>
          <dgm:dir/>
          <dgm:animOne val="branch"/>
          <dgm:animLvl val="lvl"/>
          <dgm:resizeHandles/>
        </dgm:presLayoutVars>
      </dgm:prSet>
      <dgm:spPr/>
    </dgm:pt>
    <dgm:pt modelId="{D1DD9DF8-17E1-45F6-85B5-5D866B222D37}" type="pres">
      <dgm:prSet presAssocID="{64432F79-9B9B-4F10-9EFC-EA3F791AB126}" presName="root" presStyleCnt="0"/>
      <dgm:spPr/>
    </dgm:pt>
    <dgm:pt modelId="{C5E1C728-4942-48F6-9808-D6E31A12D103}" type="pres">
      <dgm:prSet presAssocID="{64432F79-9B9B-4F10-9EFC-EA3F791AB126}" presName="rootComposite" presStyleCnt="0"/>
      <dgm:spPr/>
    </dgm:pt>
    <dgm:pt modelId="{F507D633-4BC3-45E6-B5FF-206E5B810A15}" type="pres">
      <dgm:prSet presAssocID="{64432F79-9B9B-4F10-9EFC-EA3F791AB126}" presName="rootText" presStyleLbl="node1" presStyleIdx="0" presStyleCnt="4"/>
      <dgm:spPr/>
    </dgm:pt>
    <dgm:pt modelId="{0D601007-1BC9-45DE-B94C-3932F18AAAD0}" type="pres">
      <dgm:prSet presAssocID="{64432F79-9B9B-4F10-9EFC-EA3F791AB126}" presName="rootConnector" presStyleLbl="node1" presStyleIdx="0" presStyleCnt="4"/>
      <dgm:spPr/>
    </dgm:pt>
    <dgm:pt modelId="{E76B7300-893E-4F79-A4D8-3B38CE764558}" type="pres">
      <dgm:prSet presAssocID="{64432F79-9B9B-4F10-9EFC-EA3F791AB126}" presName="childShape" presStyleCnt="0"/>
      <dgm:spPr/>
    </dgm:pt>
    <dgm:pt modelId="{6CF2CBB8-C681-4E20-B1F1-81B763DE66A5}" type="pres">
      <dgm:prSet presAssocID="{9E26B941-07C4-4A96-8A1E-4B84979B886B}" presName="Name13" presStyleLbl="parChTrans1D2" presStyleIdx="0" presStyleCnt="10"/>
      <dgm:spPr/>
    </dgm:pt>
    <dgm:pt modelId="{7633CFEF-F82A-4383-9AD3-F626537A5658}" type="pres">
      <dgm:prSet presAssocID="{36C32C7B-AABB-41AA-92CE-611A15449B2F}" presName="childText" presStyleLbl="bgAcc1" presStyleIdx="0" presStyleCnt="10">
        <dgm:presLayoutVars>
          <dgm:bulletEnabled val="1"/>
        </dgm:presLayoutVars>
      </dgm:prSet>
      <dgm:spPr/>
    </dgm:pt>
    <dgm:pt modelId="{4207F67C-C97D-4ADB-825C-60B5784B1EAD}" type="pres">
      <dgm:prSet presAssocID="{47C28F30-FC51-4B61-B7BB-6655DA8779EF}" presName="Name13" presStyleLbl="parChTrans1D2" presStyleIdx="1" presStyleCnt="10"/>
      <dgm:spPr/>
    </dgm:pt>
    <dgm:pt modelId="{08649CFE-6ECE-4840-83D0-B16084714208}" type="pres">
      <dgm:prSet presAssocID="{E8B306D4-C7BC-4D60-A705-8F6D60E92DF8}" presName="childText" presStyleLbl="bgAcc1" presStyleIdx="1" presStyleCnt="10">
        <dgm:presLayoutVars>
          <dgm:bulletEnabled val="1"/>
        </dgm:presLayoutVars>
      </dgm:prSet>
      <dgm:spPr/>
    </dgm:pt>
    <dgm:pt modelId="{E201E15A-6640-4A11-B048-1050AA7BC1B9}" type="pres">
      <dgm:prSet presAssocID="{EE60E3D4-8744-4579-AF2F-476B39E524DD}" presName="Name13" presStyleLbl="parChTrans1D2" presStyleIdx="2" presStyleCnt="10"/>
      <dgm:spPr/>
    </dgm:pt>
    <dgm:pt modelId="{CB186F3A-621D-43EE-8A32-7A9C1DB0DBD2}" type="pres">
      <dgm:prSet presAssocID="{4FE4E1C3-1BFD-4CA1-ADD9-2C6FFF7EBC4D}" presName="childText" presStyleLbl="bgAcc1" presStyleIdx="2" presStyleCnt="10">
        <dgm:presLayoutVars>
          <dgm:bulletEnabled val="1"/>
        </dgm:presLayoutVars>
      </dgm:prSet>
      <dgm:spPr/>
    </dgm:pt>
    <dgm:pt modelId="{AA90E618-E311-406F-8C2C-B95F1E0212A2}" type="pres">
      <dgm:prSet presAssocID="{1D096F01-AEA8-401D-8348-98E9A81F3CE0}" presName="root" presStyleCnt="0"/>
      <dgm:spPr/>
    </dgm:pt>
    <dgm:pt modelId="{AA1114D0-E5C3-4A7E-BBB0-B6A804688FD3}" type="pres">
      <dgm:prSet presAssocID="{1D096F01-AEA8-401D-8348-98E9A81F3CE0}" presName="rootComposite" presStyleCnt="0"/>
      <dgm:spPr/>
    </dgm:pt>
    <dgm:pt modelId="{BCB9805A-C8AA-4803-8A92-25759BB06B5E}" type="pres">
      <dgm:prSet presAssocID="{1D096F01-AEA8-401D-8348-98E9A81F3CE0}" presName="rootText" presStyleLbl="node1" presStyleIdx="1" presStyleCnt="4"/>
      <dgm:spPr/>
    </dgm:pt>
    <dgm:pt modelId="{8013CF51-51B7-476D-B73C-226A9F142427}" type="pres">
      <dgm:prSet presAssocID="{1D096F01-AEA8-401D-8348-98E9A81F3CE0}" presName="rootConnector" presStyleLbl="node1" presStyleIdx="1" presStyleCnt="4"/>
      <dgm:spPr/>
    </dgm:pt>
    <dgm:pt modelId="{C351298A-FC36-42EC-B7C5-DB4C3BCEE14D}" type="pres">
      <dgm:prSet presAssocID="{1D096F01-AEA8-401D-8348-98E9A81F3CE0}" presName="childShape" presStyleCnt="0"/>
      <dgm:spPr/>
    </dgm:pt>
    <dgm:pt modelId="{46CEFF3F-F21C-4E83-99BD-2188261E715E}" type="pres">
      <dgm:prSet presAssocID="{917142D8-7514-46BB-B61D-8633F0189C31}" presName="Name13" presStyleLbl="parChTrans1D2" presStyleIdx="3" presStyleCnt="10"/>
      <dgm:spPr/>
    </dgm:pt>
    <dgm:pt modelId="{8E50AB1D-FC1B-4C4B-ABB9-6AFA7F370644}" type="pres">
      <dgm:prSet presAssocID="{DE16CBB4-D3F4-44AD-8379-3A5D78B889D5}" presName="childText" presStyleLbl="bgAcc1" presStyleIdx="3" presStyleCnt="10">
        <dgm:presLayoutVars>
          <dgm:bulletEnabled val="1"/>
        </dgm:presLayoutVars>
      </dgm:prSet>
      <dgm:spPr/>
    </dgm:pt>
    <dgm:pt modelId="{8471B364-3976-4A38-B95D-0DEC3C318D51}" type="pres">
      <dgm:prSet presAssocID="{2D1561B0-E740-4573-8477-5F185D34DB38}" presName="Name13" presStyleLbl="parChTrans1D2" presStyleIdx="4" presStyleCnt="10"/>
      <dgm:spPr/>
    </dgm:pt>
    <dgm:pt modelId="{017B3D8B-2E7B-40DF-8171-2960FF45F4FE}" type="pres">
      <dgm:prSet presAssocID="{1D311322-5D06-47AD-AF78-6021BA8A3F5C}" presName="childText" presStyleLbl="bgAcc1" presStyleIdx="4" presStyleCnt="10">
        <dgm:presLayoutVars>
          <dgm:bulletEnabled val="1"/>
        </dgm:presLayoutVars>
      </dgm:prSet>
      <dgm:spPr/>
    </dgm:pt>
    <dgm:pt modelId="{EE031809-511B-42CF-8152-711A0BF28FDF}" type="pres">
      <dgm:prSet presAssocID="{495B6891-691D-4D89-ACA4-11575BCA5D18}" presName="Name13" presStyleLbl="parChTrans1D2" presStyleIdx="5" presStyleCnt="10"/>
      <dgm:spPr/>
    </dgm:pt>
    <dgm:pt modelId="{AE8B6B08-3DAE-4DEB-ABCB-7C4935ED7A99}" type="pres">
      <dgm:prSet presAssocID="{0676C5AA-D025-40A7-98E5-26C30972A9EF}" presName="childText" presStyleLbl="bgAcc1" presStyleIdx="5" presStyleCnt="10">
        <dgm:presLayoutVars>
          <dgm:bulletEnabled val="1"/>
        </dgm:presLayoutVars>
      </dgm:prSet>
      <dgm:spPr/>
    </dgm:pt>
    <dgm:pt modelId="{2388FA26-4AF6-4783-8A51-FA219CFA2CD4}" type="pres">
      <dgm:prSet presAssocID="{04ACED85-E65F-4979-8103-78F89DADBE2B}" presName="root" presStyleCnt="0"/>
      <dgm:spPr/>
    </dgm:pt>
    <dgm:pt modelId="{404F631E-FBBF-40C9-8166-2CDE5AFDE9FE}" type="pres">
      <dgm:prSet presAssocID="{04ACED85-E65F-4979-8103-78F89DADBE2B}" presName="rootComposite" presStyleCnt="0"/>
      <dgm:spPr/>
    </dgm:pt>
    <dgm:pt modelId="{9E8661C3-6DA3-4992-952C-531508F555F8}" type="pres">
      <dgm:prSet presAssocID="{04ACED85-E65F-4979-8103-78F89DADBE2B}" presName="rootText" presStyleLbl="node1" presStyleIdx="2" presStyleCnt="4"/>
      <dgm:spPr/>
    </dgm:pt>
    <dgm:pt modelId="{4EE1FB05-64B7-4FC5-87F7-9F83B8C09493}" type="pres">
      <dgm:prSet presAssocID="{04ACED85-E65F-4979-8103-78F89DADBE2B}" presName="rootConnector" presStyleLbl="node1" presStyleIdx="2" presStyleCnt="4"/>
      <dgm:spPr/>
    </dgm:pt>
    <dgm:pt modelId="{F9BAC1E9-ACC9-4CCB-8440-6063C1AE266E}" type="pres">
      <dgm:prSet presAssocID="{04ACED85-E65F-4979-8103-78F89DADBE2B}" presName="childShape" presStyleCnt="0"/>
      <dgm:spPr/>
    </dgm:pt>
    <dgm:pt modelId="{DA83A27E-D403-469F-8087-38A16582B4F3}" type="pres">
      <dgm:prSet presAssocID="{C9E63F01-62A4-4331-A67D-7FE563CE9D07}" presName="Name13" presStyleLbl="parChTrans1D2" presStyleIdx="6" presStyleCnt="10"/>
      <dgm:spPr/>
    </dgm:pt>
    <dgm:pt modelId="{DD06FD8C-7D01-41B4-86BA-AA535ED1FDA3}" type="pres">
      <dgm:prSet presAssocID="{F7B81412-5EAE-488C-9259-0FA0EB0F090B}" presName="childText" presStyleLbl="bgAcc1" presStyleIdx="6" presStyleCnt="10">
        <dgm:presLayoutVars>
          <dgm:bulletEnabled val="1"/>
        </dgm:presLayoutVars>
      </dgm:prSet>
      <dgm:spPr/>
    </dgm:pt>
    <dgm:pt modelId="{1C222867-F67E-4FDE-861D-5A03974DB25E}" type="pres">
      <dgm:prSet presAssocID="{22D62236-C5C3-411A-8473-38778583A65C}" presName="Name13" presStyleLbl="parChTrans1D2" presStyleIdx="7" presStyleCnt="10"/>
      <dgm:spPr/>
    </dgm:pt>
    <dgm:pt modelId="{7C9A310C-750A-4CAC-A5F2-801181F9D891}" type="pres">
      <dgm:prSet presAssocID="{187642FD-BAB6-4CEF-ABEE-D348B8471CEE}" presName="childText" presStyleLbl="bgAcc1" presStyleIdx="7" presStyleCnt="10">
        <dgm:presLayoutVars>
          <dgm:bulletEnabled val="1"/>
        </dgm:presLayoutVars>
      </dgm:prSet>
      <dgm:spPr/>
    </dgm:pt>
    <dgm:pt modelId="{1130E909-9344-4C15-846C-387DE1EF4D11}" type="pres">
      <dgm:prSet presAssocID="{9994C8F8-8791-449C-81B5-8D361268EF5A}" presName="root" presStyleCnt="0"/>
      <dgm:spPr/>
    </dgm:pt>
    <dgm:pt modelId="{26A09F6A-75F7-4916-93B2-999752963D5D}" type="pres">
      <dgm:prSet presAssocID="{9994C8F8-8791-449C-81B5-8D361268EF5A}" presName="rootComposite" presStyleCnt="0"/>
      <dgm:spPr/>
    </dgm:pt>
    <dgm:pt modelId="{ECB27F9D-2C48-434B-8C84-DCEA1F58C3BF}" type="pres">
      <dgm:prSet presAssocID="{9994C8F8-8791-449C-81B5-8D361268EF5A}" presName="rootText" presStyleLbl="node1" presStyleIdx="3" presStyleCnt="4"/>
      <dgm:spPr/>
    </dgm:pt>
    <dgm:pt modelId="{91EDB202-D957-4DC1-BC37-7E5D41D94A67}" type="pres">
      <dgm:prSet presAssocID="{9994C8F8-8791-449C-81B5-8D361268EF5A}" presName="rootConnector" presStyleLbl="node1" presStyleIdx="3" presStyleCnt="4"/>
      <dgm:spPr/>
    </dgm:pt>
    <dgm:pt modelId="{25E23856-7F29-4509-B0C1-2EC429AA5D6A}" type="pres">
      <dgm:prSet presAssocID="{9994C8F8-8791-449C-81B5-8D361268EF5A}" presName="childShape" presStyleCnt="0"/>
      <dgm:spPr/>
    </dgm:pt>
    <dgm:pt modelId="{B6DDF985-73E6-4F62-A605-6D8078229D89}" type="pres">
      <dgm:prSet presAssocID="{1F0A1766-6D94-40E6-80FE-0524E4FC4DF0}" presName="Name13" presStyleLbl="parChTrans1D2" presStyleIdx="8" presStyleCnt="10"/>
      <dgm:spPr/>
    </dgm:pt>
    <dgm:pt modelId="{8C8644AB-FEBA-4C5B-A29F-0E46C9E832FB}" type="pres">
      <dgm:prSet presAssocID="{AF120BEA-4F42-4B7F-9EFE-DE4A297C0886}" presName="childText" presStyleLbl="bgAcc1" presStyleIdx="8" presStyleCnt="10">
        <dgm:presLayoutVars>
          <dgm:bulletEnabled val="1"/>
        </dgm:presLayoutVars>
      </dgm:prSet>
      <dgm:spPr/>
    </dgm:pt>
    <dgm:pt modelId="{816B5D0E-5469-4287-AEE6-7261E8269EB2}" type="pres">
      <dgm:prSet presAssocID="{0F780873-231B-4026-8C7F-97E8220EC9BB}" presName="Name13" presStyleLbl="parChTrans1D2" presStyleIdx="9" presStyleCnt="10"/>
      <dgm:spPr/>
    </dgm:pt>
    <dgm:pt modelId="{6601FD0C-ACF7-4A7D-A7DA-9E412C633783}" type="pres">
      <dgm:prSet presAssocID="{2661DBE0-5E9B-4005-A55D-D9FACE7B3609}" presName="childText" presStyleLbl="bgAcc1" presStyleIdx="9" presStyleCnt="10">
        <dgm:presLayoutVars>
          <dgm:bulletEnabled val="1"/>
        </dgm:presLayoutVars>
      </dgm:prSet>
      <dgm:spPr/>
    </dgm:pt>
  </dgm:ptLst>
  <dgm:cxnLst>
    <dgm:cxn modelId="{EA490F10-3302-4B48-ACAE-B9A7097F611D}" type="presOf" srcId="{F7B81412-5EAE-488C-9259-0FA0EB0F090B}" destId="{DD06FD8C-7D01-41B4-86BA-AA535ED1FDA3}" srcOrd="0" destOrd="0" presId="urn:microsoft.com/office/officeart/2005/8/layout/hierarchy3"/>
    <dgm:cxn modelId="{7E585D10-83C9-4FB8-953E-BAF8611EB849}" type="presOf" srcId="{64432F79-9B9B-4F10-9EFC-EA3F791AB126}" destId="{F507D633-4BC3-45E6-B5FF-206E5B810A15}" srcOrd="0" destOrd="0" presId="urn:microsoft.com/office/officeart/2005/8/layout/hierarchy3"/>
    <dgm:cxn modelId="{1AC73B11-DB39-4A1A-BF32-E6FC30796608}" srcId="{64432F79-9B9B-4F10-9EFC-EA3F791AB126}" destId="{E8B306D4-C7BC-4D60-A705-8F6D60E92DF8}" srcOrd="1" destOrd="0" parTransId="{47C28F30-FC51-4B61-B7BB-6655DA8779EF}" sibTransId="{F9AAF4B4-6F7C-44FD-988F-79A3799D45DD}"/>
    <dgm:cxn modelId="{C22C1D13-F90B-44F0-B188-1CDBE400FACB}" type="presOf" srcId="{22D62236-C5C3-411A-8473-38778583A65C}" destId="{1C222867-F67E-4FDE-861D-5A03974DB25E}" srcOrd="0" destOrd="0" presId="urn:microsoft.com/office/officeart/2005/8/layout/hierarchy3"/>
    <dgm:cxn modelId="{E3F68413-A7C9-499E-B28C-E9F6DF8F014C}" type="presOf" srcId="{E8B306D4-C7BC-4D60-A705-8F6D60E92DF8}" destId="{08649CFE-6ECE-4840-83D0-B16084714208}" srcOrd="0" destOrd="0" presId="urn:microsoft.com/office/officeart/2005/8/layout/hierarchy3"/>
    <dgm:cxn modelId="{94EB0116-A536-478A-99D8-8064BA522D02}" srcId="{1D096F01-AEA8-401D-8348-98E9A81F3CE0}" destId="{1D311322-5D06-47AD-AF78-6021BA8A3F5C}" srcOrd="1" destOrd="0" parTransId="{2D1561B0-E740-4573-8477-5F185D34DB38}" sibTransId="{DC31A3D0-E8D5-4A9B-A103-1407DCBAC2D6}"/>
    <dgm:cxn modelId="{33843C19-C494-4211-A2E2-E6F18FFD487B}" type="presOf" srcId="{1D096F01-AEA8-401D-8348-98E9A81F3CE0}" destId="{BCB9805A-C8AA-4803-8A92-25759BB06B5E}" srcOrd="0" destOrd="0" presId="urn:microsoft.com/office/officeart/2005/8/layout/hierarchy3"/>
    <dgm:cxn modelId="{B56A3C1A-DC03-460F-8647-11D04D738531}" type="presOf" srcId="{AF120BEA-4F42-4B7F-9EFE-DE4A297C0886}" destId="{8C8644AB-FEBA-4C5B-A29F-0E46C9E832FB}" srcOrd="0" destOrd="0" presId="urn:microsoft.com/office/officeart/2005/8/layout/hierarchy3"/>
    <dgm:cxn modelId="{E23D311F-BE24-49B3-8A58-7B66E5A02999}" srcId="{64432F79-9B9B-4F10-9EFC-EA3F791AB126}" destId="{4FE4E1C3-1BFD-4CA1-ADD9-2C6FFF7EBC4D}" srcOrd="2" destOrd="0" parTransId="{EE60E3D4-8744-4579-AF2F-476B39E524DD}" sibTransId="{9868A1EF-E4CB-4CA8-8DF1-15EAC90206F2}"/>
    <dgm:cxn modelId="{93495F24-145D-44EC-A939-6C6481B279E1}" type="presOf" srcId="{0F5B3066-540F-4606-ADEC-65EB1C3E9627}" destId="{CBDEC061-23C0-4C5B-8149-3774F0173DE4}" srcOrd="0" destOrd="0" presId="urn:microsoft.com/office/officeart/2005/8/layout/hierarchy3"/>
    <dgm:cxn modelId="{448E3142-EB73-4D59-9DEB-F9B157996C81}" type="presOf" srcId="{0676C5AA-D025-40A7-98E5-26C30972A9EF}" destId="{AE8B6B08-3DAE-4DEB-ABCB-7C4935ED7A99}" srcOrd="0" destOrd="0" presId="urn:microsoft.com/office/officeart/2005/8/layout/hierarchy3"/>
    <dgm:cxn modelId="{5F308F42-592B-418C-B1BB-00EDB60A31DB}" type="presOf" srcId="{2D1561B0-E740-4573-8477-5F185D34DB38}" destId="{8471B364-3976-4A38-B95D-0DEC3C318D51}" srcOrd="0" destOrd="0" presId="urn:microsoft.com/office/officeart/2005/8/layout/hierarchy3"/>
    <dgm:cxn modelId="{FD132565-9298-4B16-9DB4-123395AE68B2}" type="presOf" srcId="{DE16CBB4-D3F4-44AD-8379-3A5D78B889D5}" destId="{8E50AB1D-FC1B-4C4B-ABB9-6AFA7F370644}" srcOrd="0" destOrd="0" presId="urn:microsoft.com/office/officeart/2005/8/layout/hierarchy3"/>
    <dgm:cxn modelId="{0B8D816A-219D-45C3-8527-5B600483BFEA}" srcId="{0F5B3066-540F-4606-ADEC-65EB1C3E9627}" destId="{64432F79-9B9B-4F10-9EFC-EA3F791AB126}" srcOrd="0" destOrd="0" parTransId="{44D9BD78-3020-40CB-8AEC-74A7EDD49685}" sibTransId="{BA3D8560-DE86-4004-B14B-3C9C35959AC6}"/>
    <dgm:cxn modelId="{6240A74A-2C08-4861-9B5D-6399D18B523A}" type="presOf" srcId="{36C32C7B-AABB-41AA-92CE-611A15449B2F}" destId="{7633CFEF-F82A-4383-9AD3-F626537A5658}" srcOrd="0" destOrd="0" presId="urn:microsoft.com/office/officeart/2005/8/layout/hierarchy3"/>
    <dgm:cxn modelId="{154C2D4E-2FB2-4F5A-9A30-CDC0C143FC26}" type="presOf" srcId="{917142D8-7514-46BB-B61D-8633F0189C31}" destId="{46CEFF3F-F21C-4E83-99BD-2188261E715E}" srcOrd="0" destOrd="0" presId="urn:microsoft.com/office/officeart/2005/8/layout/hierarchy3"/>
    <dgm:cxn modelId="{80B9366F-FA1F-4C23-AEFA-B449EEAC4CA4}" type="presOf" srcId="{64432F79-9B9B-4F10-9EFC-EA3F791AB126}" destId="{0D601007-1BC9-45DE-B94C-3932F18AAAD0}" srcOrd="1" destOrd="0" presId="urn:microsoft.com/office/officeart/2005/8/layout/hierarchy3"/>
    <dgm:cxn modelId="{0EC39E86-0CC5-470B-98ED-6921BF20E154}" type="presOf" srcId="{2661DBE0-5E9B-4005-A55D-D9FACE7B3609}" destId="{6601FD0C-ACF7-4A7D-A7DA-9E412C633783}" srcOrd="0" destOrd="0" presId="urn:microsoft.com/office/officeart/2005/8/layout/hierarchy3"/>
    <dgm:cxn modelId="{50E95098-D5DF-4B99-A3DD-F0B52013DE9F}" srcId="{64432F79-9B9B-4F10-9EFC-EA3F791AB126}" destId="{36C32C7B-AABB-41AA-92CE-611A15449B2F}" srcOrd="0" destOrd="0" parTransId="{9E26B941-07C4-4A96-8A1E-4B84979B886B}" sibTransId="{B098E571-9B75-44E9-80B0-364184FE858A}"/>
    <dgm:cxn modelId="{0F5B6A9B-0FB2-4FDA-8D55-8EB8C9C01FAE}" srcId="{9994C8F8-8791-449C-81B5-8D361268EF5A}" destId="{AF120BEA-4F42-4B7F-9EFE-DE4A297C0886}" srcOrd="0" destOrd="0" parTransId="{1F0A1766-6D94-40E6-80FE-0524E4FC4DF0}" sibTransId="{52DD5FEA-121A-4112-A5DD-0DF19A29C173}"/>
    <dgm:cxn modelId="{6A23C59B-87C1-4797-A257-CAFB26449558}" type="presOf" srcId="{EE60E3D4-8744-4579-AF2F-476B39E524DD}" destId="{E201E15A-6640-4A11-B048-1050AA7BC1B9}" srcOrd="0" destOrd="0" presId="urn:microsoft.com/office/officeart/2005/8/layout/hierarchy3"/>
    <dgm:cxn modelId="{B4B7669D-4024-4536-9FC3-1C94614F37EF}" srcId="{1D096F01-AEA8-401D-8348-98E9A81F3CE0}" destId="{0676C5AA-D025-40A7-98E5-26C30972A9EF}" srcOrd="2" destOrd="0" parTransId="{495B6891-691D-4D89-ACA4-11575BCA5D18}" sibTransId="{4F180FEF-DEBF-46DC-801B-0F98C550FE61}"/>
    <dgm:cxn modelId="{9AC736A2-172B-4873-A8F9-55AC278EC25C}" srcId="{04ACED85-E65F-4979-8103-78F89DADBE2B}" destId="{187642FD-BAB6-4CEF-ABEE-D348B8471CEE}" srcOrd="1" destOrd="0" parTransId="{22D62236-C5C3-411A-8473-38778583A65C}" sibTransId="{2BF85B14-E37A-4BC8-B504-8965754561D9}"/>
    <dgm:cxn modelId="{6A15C5A5-739A-492D-8AEE-FAEDB4EC0F68}" type="presOf" srcId="{04ACED85-E65F-4979-8103-78F89DADBE2B}" destId="{4EE1FB05-64B7-4FC5-87F7-9F83B8C09493}" srcOrd="1" destOrd="0" presId="urn:microsoft.com/office/officeart/2005/8/layout/hierarchy3"/>
    <dgm:cxn modelId="{CD7E98A8-6A02-41B8-BFA3-4045C29D014E}" type="presOf" srcId="{187642FD-BAB6-4CEF-ABEE-D348B8471CEE}" destId="{7C9A310C-750A-4CAC-A5F2-801181F9D891}" srcOrd="0" destOrd="0" presId="urn:microsoft.com/office/officeart/2005/8/layout/hierarchy3"/>
    <dgm:cxn modelId="{2BA35CAB-AC81-4AE4-B09F-17C6294FFBE8}" type="presOf" srcId="{C9E63F01-62A4-4331-A67D-7FE563CE9D07}" destId="{DA83A27E-D403-469F-8087-38A16582B4F3}" srcOrd="0" destOrd="0" presId="urn:microsoft.com/office/officeart/2005/8/layout/hierarchy3"/>
    <dgm:cxn modelId="{7B9764B1-A79F-4D28-B65A-975980016CB7}" type="presOf" srcId="{04ACED85-E65F-4979-8103-78F89DADBE2B}" destId="{9E8661C3-6DA3-4992-952C-531508F555F8}" srcOrd="0" destOrd="0" presId="urn:microsoft.com/office/officeart/2005/8/layout/hierarchy3"/>
    <dgm:cxn modelId="{B07572B4-212B-4CD8-BCB8-3950BB2BC7B1}" srcId="{9994C8F8-8791-449C-81B5-8D361268EF5A}" destId="{2661DBE0-5E9B-4005-A55D-D9FACE7B3609}" srcOrd="1" destOrd="0" parTransId="{0F780873-231B-4026-8C7F-97E8220EC9BB}" sibTransId="{E84C12F8-5144-4DD0-9163-604A51D7BED0}"/>
    <dgm:cxn modelId="{D6D907BD-22FE-4D16-BB5E-6C2B21F43761}" type="presOf" srcId="{47C28F30-FC51-4B61-B7BB-6655DA8779EF}" destId="{4207F67C-C97D-4ADB-825C-60B5784B1EAD}" srcOrd="0" destOrd="0" presId="urn:microsoft.com/office/officeart/2005/8/layout/hierarchy3"/>
    <dgm:cxn modelId="{AD7281BE-8A99-43C0-9016-4082EB985BF2}" srcId="{04ACED85-E65F-4979-8103-78F89DADBE2B}" destId="{F7B81412-5EAE-488C-9259-0FA0EB0F090B}" srcOrd="0" destOrd="0" parTransId="{C9E63F01-62A4-4331-A67D-7FE563CE9D07}" sibTransId="{32E76676-0672-4988-9FB1-308093FF8D5C}"/>
    <dgm:cxn modelId="{FD2381C0-DA6F-4859-90D6-313730044E7C}" srcId="{0F5B3066-540F-4606-ADEC-65EB1C3E9627}" destId="{1D096F01-AEA8-401D-8348-98E9A81F3CE0}" srcOrd="1" destOrd="0" parTransId="{AB9DA1CE-0370-48BB-8362-3A4CBF7FFB29}" sibTransId="{6088456C-4B73-4948-985C-DD954DEF44EF}"/>
    <dgm:cxn modelId="{D40588C0-E1CF-49BD-B5F4-359173486CDD}" type="presOf" srcId="{0F780873-231B-4026-8C7F-97E8220EC9BB}" destId="{816B5D0E-5469-4287-AEE6-7261E8269EB2}" srcOrd="0" destOrd="0" presId="urn:microsoft.com/office/officeart/2005/8/layout/hierarchy3"/>
    <dgm:cxn modelId="{7FC57AC6-3A1F-429F-B8C0-D8AA259FF71E}" type="presOf" srcId="{9994C8F8-8791-449C-81B5-8D361268EF5A}" destId="{ECB27F9D-2C48-434B-8C84-DCEA1F58C3BF}" srcOrd="0" destOrd="0" presId="urn:microsoft.com/office/officeart/2005/8/layout/hierarchy3"/>
    <dgm:cxn modelId="{1C54D5C8-1748-4371-AB66-0262DDC93274}" srcId="{0F5B3066-540F-4606-ADEC-65EB1C3E9627}" destId="{04ACED85-E65F-4979-8103-78F89DADBE2B}" srcOrd="2" destOrd="0" parTransId="{74967D55-E0F0-4CF1-A622-3A30F12ACFB3}" sibTransId="{1322BE5A-1AAE-4299-A718-5F59305FAB1E}"/>
    <dgm:cxn modelId="{2A07C0CD-54E6-4AB3-8360-0DF1C5D453DA}" srcId="{0F5B3066-540F-4606-ADEC-65EB1C3E9627}" destId="{9994C8F8-8791-449C-81B5-8D361268EF5A}" srcOrd="3" destOrd="0" parTransId="{27952E6D-01CA-4398-B32E-5BD9D1344FEE}" sibTransId="{3139501F-B034-4938-BD88-A06CBA32F4ED}"/>
    <dgm:cxn modelId="{7A949ED1-C466-48D3-BA06-DFCCA2EA928F}" type="presOf" srcId="{1D096F01-AEA8-401D-8348-98E9A81F3CE0}" destId="{8013CF51-51B7-476D-B73C-226A9F142427}" srcOrd="1" destOrd="0" presId="urn:microsoft.com/office/officeart/2005/8/layout/hierarchy3"/>
    <dgm:cxn modelId="{621C24D5-3419-429B-9E19-AFBF595BCAAA}" type="presOf" srcId="{1F0A1766-6D94-40E6-80FE-0524E4FC4DF0}" destId="{B6DDF985-73E6-4F62-A605-6D8078229D89}" srcOrd="0" destOrd="0" presId="urn:microsoft.com/office/officeart/2005/8/layout/hierarchy3"/>
    <dgm:cxn modelId="{AD563ED5-5E0B-4830-B4AE-D914286C4C08}" type="presOf" srcId="{4FE4E1C3-1BFD-4CA1-ADD9-2C6FFF7EBC4D}" destId="{CB186F3A-621D-43EE-8A32-7A9C1DB0DBD2}" srcOrd="0" destOrd="0" presId="urn:microsoft.com/office/officeart/2005/8/layout/hierarchy3"/>
    <dgm:cxn modelId="{6ED9C6E4-469C-4A3B-BAEA-B94830074F92}" type="presOf" srcId="{1D311322-5D06-47AD-AF78-6021BA8A3F5C}" destId="{017B3D8B-2E7B-40DF-8171-2960FF45F4FE}" srcOrd="0" destOrd="0" presId="urn:microsoft.com/office/officeart/2005/8/layout/hierarchy3"/>
    <dgm:cxn modelId="{058D75E7-8E09-41CE-ADFC-EEAD1556353B}" srcId="{1D096F01-AEA8-401D-8348-98E9A81F3CE0}" destId="{DE16CBB4-D3F4-44AD-8379-3A5D78B889D5}" srcOrd="0" destOrd="0" parTransId="{917142D8-7514-46BB-B61D-8633F0189C31}" sibTransId="{C2728830-9A00-4764-A9F1-670DDF9E57B3}"/>
    <dgm:cxn modelId="{E034A1F0-1CD3-4620-96ED-F1831F942A06}" type="presOf" srcId="{495B6891-691D-4D89-ACA4-11575BCA5D18}" destId="{EE031809-511B-42CF-8152-711A0BF28FDF}" srcOrd="0" destOrd="0" presId="urn:microsoft.com/office/officeart/2005/8/layout/hierarchy3"/>
    <dgm:cxn modelId="{CE7B4BF9-DB23-474D-B542-36F3857FFE70}" type="presOf" srcId="{9E26B941-07C4-4A96-8A1E-4B84979B886B}" destId="{6CF2CBB8-C681-4E20-B1F1-81B763DE66A5}" srcOrd="0" destOrd="0" presId="urn:microsoft.com/office/officeart/2005/8/layout/hierarchy3"/>
    <dgm:cxn modelId="{25CA23FD-3CE3-4184-B8E2-58CB3521D37B}" type="presOf" srcId="{9994C8F8-8791-449C-81B5-8D361268EF5A}" destId="{91EDB202-D957-4DC1-BC37-7E5D41D94A67}" srcOrd="1" destOrd="0" presId="urn:microsoft.com/office/officeart/2005/8/layout/hierarchy3"/>
    <dgm:cxn modelId="{15444B59-8BD8-4B1A-93D8-65F5E4541A60}" type="presParOf" srcId="{CBDEC061-23C0-4C5B-8149-3774F0173DE4}" destId="{D1DD9DF8-17E1-45F6-85B5-5D866B222D37}" srcOrd="0" destOrd="0" presId="urn:microsoft.com/office/officeart/2005/8/layout/hierarchy3"/>
    <dgm:cxn modelId="{6D5C280F-4F94-4F36-A26E-482507FEF1D4}" type="presParOf" srcId="{D1DD9DF8-17E1-45F6-85B5-5D866B222D37}" destId="{C5E1C728-4942-48F6-9808-D6E31A12D103}" srcOrd="0" destOrd="0" presId="urn:microsoft.com/office/officeart/2005/8/layout/hierarchy3"/>
    <dgm:cxn modelId="{408A9032-2CA9-40A9-B3D5-FCE810A02706}" type="presParOf" srcId="{C5E1C728-4942-48F6-9808-D6E31A12D103}" destId="{F507D633-4BC3-45E6-B5FF-206E5B810A15}" srcOrd="0" destOrd="0" presId="urn:microsoft.com/office/officeart/2005/8/layout/hierarchy3"/>
    <dgm:cxn modelId="{326DFA82-0045-4306-870D-FDE0AD0E9224}" type="presParOf" srcId="{C5E1C728-4942-48F6-9808-D6E31A12D103}" destId="{0D601007-1BC9-45DE-B94C-3932F18AAAD0}" srcOrd="1" destOrd="0" presId="urn:microsoft.com/office/officeart/2005/8/layout/hierarchy3"/>
    <dgm:cxn modelId="{8F99B831-0C2F-4677-84EA-B50A68505C46}" type="presParOf" srcId="{D1DD9DF8-17E1-45F6-85B5-5D866B222D37}" destId="{E76B7300-893E-4F79-A4D8-3B38CE764558}" srcOrd="1" destOrd="0" presId="urn:microsoft.com/office/officeart/2005/8/layout/hierarchy3"/>
    <dgm:cxn modelId="{4422BB87-2C68-4406-B1BC-490B3CD35022}" type="presParOf" srcId="{E76B7300-893E-4F79-A4D8-3B38CE764558}" destId="{6CF2CBB8-C681-4E20-B1F1-81B763DE66A5}" srcOrd="0" destOrd="0" presId="urn:microsoft.com/office/officeart/2005/8/layout/hierarchy3"/>
    <dgm:cxn modelId="{C6DD6DDC-D13C-4559-80FD-22BBAF132D1D}" type="presParOf" srcId="{E76B7300-893E-4F79-A4D8-3B38CE764558}" destId="{7633CFEF-F82A-4383-9AD3-F626537A5658}" srcOrd="1" destOrd="0" presId="urn:microsoft.com/office/officeart/2005/8/layout/hierarchy3"/>
    <dgm:cxn modelId="{7C6AB094-CF15-47E3-AC12-9AD81490FC19}" type="presParOf" srcId="{E76B7300-893E-4F79-A4D8-3B38CE764558}" destId="{4207F67C-C97D-4ADB-825C-60B5784B1EAD}" srcOrd="2" destOrd="0" presId="urn:microsoft.com/office/officeart/2005/8/layout/hierarchy3"/>
    <dgm:cxn modelId="{6CAC750E-F3D0-4F3F-8DC4-34ECC6B8A6C7}" type="presParOf" srcId="{E76B7300-893E-4F79-A4D8-3B38CE764558}" destId="{08649CFE-6ECE-4840-83D0-B16084714208}" srcOrd="3" destOrd="0" presId="urn:microsoft.com/office/officeart/2005/8/layout/hierarchy3"/>
    <dgm:cxn modelId="{14586B7F-818F-4C26-A532-D820131A4DA1}" type="presParOf" srcId="{E76B7300-893E-4F79-A4D8-3B38CE764558}" destId="{E201E15A-6640-4A11-B048-1050AA7BC1B9}" srcOrd="4" destOrd="0" presId="urn:microsoft.com/office/officeart/2005/8/layout/hierarchy3"/>
    <dgm:cxn modelId="{9F5B6872-095F-4AD7-B532-6AF8AF01D9FD}" type="presParOf" srcId="{E76B7300-893E-4F79-A4D8-3B38CE764558}" destId="{CB186F3A-621D-43EE-8A32-7A9C1DB0DBD2}" srcOrd="5" destOrd="0" presId="urn:microsoft.com/office/officeart/2005/8/layout/hierarchy3"/>
    <dgm:cxn modelId="{1EB14E32-46F3-4968-A2E0-EB7260D66E2E}" type="presParOf" srcId="{CBDEC061-23C0-4C5B-8149-3774F0173DE4}" destId="{AA90E618-E311-406F-8C2C-B95F1E0212A2}" srcOrd="1" destOrd="0" presId="urn:microsoft.com/office/officeart/2005/8/layout/hierarchy3"/>
    <dgm:cxn modelId="{4FA347D6-243F-443D-9DDC-0B432779940D}" type="presParOf" srcId="{AA90E618-E311-406F-8C2C-B95F1E0212A2}" destId="{AA1114D0-E5C3-4A7E-BBB0-B6A804688FD3}" srcOrd="0" destOrd="0" presId="urn:microsoft.com/office/officeart/2005/8/layout/hierarchy3"/>
    <dgm:cxn modelId="{02F31E55-7247-44C9-B213-92C98C8CD7A0}" type="presParOf" srcId="{AA1114D0-E5C3-4A7E-BBB0-B6A804688FD3}" destId="{BCB9805A-C8AA-4803-8A92-25759BB06B5E}" srcOrd="0" destOrd="0" presId="urn:microsoft.com/office/officeart/2005/8/layout/hierarchy3"/>
    <dgm:cxn modelId="{DEF7D999-89A9-4180-822B-2630173C063F}" type="presParOf" srcId="{AA1114D0-E5C3-4A7E-BBB0-B6A804688FD3}" destId="{8013CF51-51B7-476D-B73C-226A9F142427}" srcOrd="1" destOrd="0" presId="urn:microsoft.com/office/officeart/2005/8/layout/hierarchy3"/>
    <dgm:cxn modelId="{425366AF-ED53-4EB1-9CA0-1DDCA780350F}" type="presParOf" srcId="{AA90E618-E311-406F-8C2C-B95F1E0212A2}" destId="{C351298A-FC36-42EC-B7C5-DB4C3BCEE14D}" srcOrd="1" destOrd="0" presId="urn:microsoft.com/office/officeart/2005/8/layout/hierarchy3"/>
    <dgm:cxn modelId="{6D025BBC-798F-450B-9753-F8115EF5B901}" type="presParOf" srcId="{C351298A-FC36-42EC-B7C5-DB4C3BCEE14D}" destId="{46CEFF3F-F21C-4E83-99BD-2188261E715E}" srcOrd="0" destOrd="0" presId="urn:microsoft.com/office/officeart/2005/8/layout/hierarchy3"/>
    <dgm:cxn modelId="{B19A5A96-123F-4CCF-BD4B-71FA8241063B}" type="presParOf" srcId="{C351298A-FC36-42EC-B7C5-DB4C3BCEE14D}" destId="{8E50AB1D-FC1B-4C4B-ABB9-6AFA7F370644}" srcOrd="1" destOrd="0" presId="urn:microsoft.com/office/officeart/2005/8/layout/hierarchy3"/>
    <dgm:cxn modelId="{03E68387-18B7-4A6A-93C2-D595BE21FEB0}" type="presParOf" srcId="{C351298A-FC36-42EC-B7C5-DB4C3BCEE14D}" destId="{8471B364-3976-4A38-B95D-0DEC3C318D51}" srcOrd="2" destOrd="0" presId="urn:microsoft.com/office/officeart/2005/8/layout/hierarchy3"/>
    <dgm:cxn modelId="{76322CFF-7823-49D8-9BDA-9C02EDE61537}" type="presParOf" srcId="{C351298A-FC36-42EC-B7C5-DB4C3BCEE14D}" destId="{017B3D8B-2E7B-40DF-8171-2960FF45F4FE}" srcOrd="3" destOrd="0" presId="urn:microsoft.com/office/officeart/2005/8/layout/hierarchy3"/>
    <dgm:cxn modelId="{DECEA2B8-F493-491F-8B76-54C7D81D9696}" type="presParOf" srcId="{C351298A-FC36-42EC-B7C5-DB4C3BCEE14D}" destId="{EE031809-511B-42CF-8152-711A0BF28FDF}" srcOrd="4" destOrd="0" presId="urn:microsoft.com/office/officeart/2005/8/layout/hierarchy3"/>
    <dgm:cxn modelId="{BD703DD9-D0F0-4A1C-B28C-75969CBC3919}" type="presParOf" srcId="{C351298A-FC36-42EC-B7C5-DB4C3BCEE14D}" destId="{AE8B6B08-3DAE-4DEB-ABCB-7C4935ED7A99}" srcOrd="5" destOrd="0" presId="urn:microsoft.com/office/officeart/2005/8/layout/hierarchy3"/>
    <dgm:cxn modelId="{81C07A60-F0E9-4D61-A6C2-D1599E15C5F4}" type="presParOf" srcId="{CBDEC061-23C0-4C5B-8149-3774F0173DE4}" destId="{2388FA26-4AF6-4783-8A51-FA219CFA2CD4}" srcOrd="2" destOrd="0" presId="urn:microsoft.com/office/officeart/2005/8/layout/hierarchy3"/>
    <dgm:cxn modelId="{B3859EEB-5D2E-420A-9F9D-9A48242336DE}" type="presParOf" srcId="{2388FA26-4AF6-4783-8A51-FA219CFA2CD4}" destId="{404F631E-FBBF-40C9-8166-2CDE5AFDE9FE}" srcOrd="0" destOrd="0" presId="urn:microsoft.com/office/officeart/2005/8/layout/hierarchy3"/>
    <dgm:cxn modelId="{EEEB6EB8-96DD-4A45-84DE-176C411D99E5}" type="presParOf" srcId="{404F631E-FBBF-40C9-8166-2CDE5AFDE9FE}" destId="{9E8661C3-6DA3-4992-952C-531508F555F8}" srcOrd="0" destOrd="0" presId="urn:microsoft.com/office/officeart/2005/8/layout/hierarchy3"/>
    <dgm:cxn modelId="{EDE63319-4751-4C70-B968-9C4C2390077B}" type="presParOf" srcId="{404F631E-FBBF-40C9-8166-2CDE5AFDE9FE}" destId="{4EE1FB05-64B7-4FC5-87F7-9F83B8C09493}" srcOrd="1" destOrd="0" presId="urn:microsoft.com/office/officeart/2005/8/layout/hierarchy3"/>
    <dgm:cxn modelId="{18B3277C-27EC-45B2-A225-794B862F2467}" type="presParOf" srcId="{2388FA26-4AF6-4783-8A51-FA219CFA2CD4}" destId="{F9BAC1E9-ACC9-4CCB-8440-6063C1AE266E}" srcOrd="1" destOrd="0" presId="urn:microsoft.com/office/officeart/2005/8/layout/hierarchy3"/>
    <dgm:cxn modelId="{1C9DB7F2-9393-4DC2-B35F-9EB71402AE3A}" type="presParOf" srcId="{F9BAC1E9-ACC9-4CCB-8440-6063C1AE266E}" destId="{DA83A27E-D403-469F-8087-38A16582B4F3}" srcOrd="0" destOrd="0" presId="urn:microsoft.com/office/officeart/2005/8/layout/hierarchy3"/>
    <dgm:cxn modelId="{B12A7928-4487-47B7-9071-26C4859453EB}" type="presParOf" srcId="{F9BAC1E9-ACC9-4CCB-8440-6063C1AE266E}" destId="{DD06FD8C-7D01-41B4-86BA-AA535ED1FDA3}" srcOrd="1" destOrd="0" presId="urn:microsoft.com/office/officeart/2005/8/layout/hierarchy3"/>
    <dgm:cxn modelId="{AAD087A3-9ED0-4D82-BF35-E025D8F55CC7}" type="presParOf" srcId="{F9BAC1E9-ACC9-4CCB-8440-6063C1AE266E}" destId="{1C222867-F67E-4FDE-861D-5A03974DB25E}" srcOrd="2" destOrd="0" presId="urn:microsoft.com/office/officeart/2005/8/layout/hierarchy3"/>
    <dgm:cxn modelId="{2214962A-E3C8-4CEF-BF64-E7AD902D5633}" type="presParOf" srcId="{F9BAC1E9-ACC9-4CCB-8440-6063C1AE266E}" destId="{7C9A310C-750A-4CAC-A5F2-801181F9D891}" srcOrd="3" destOrd="0" presId="urn:microsoft.com/office/officeart/2005/8/layout/hierarchy3"/>
    <dgm:cxn modelId="{9F77D2DE-92D6-4899-88D9-09663C74076A}" type="presParOf" srcId="{CBDEC061-23C0-4C5B-8149-3774F0173DE4}" destId="{1130E909-9344-4C15-846C-387DE1EF4D11}" srcOrd="3" destOrd="0" presId="urn:microsoft.com/office/officeart/2005/8/layout/hierarchy3"/>
    <dgm:cxn modelId="{5ECD5EA4-C79F-4D7B-8FFB-A9F2EF4835BD}" type="presParOf" srcId="{1130E909-9344-4C15-846C-387DE1EF4D11}" destId="{26A09F6A-75F7-4916-93B2-999752963D5D}" srcOrd="0" destOrd="0" presId="urn:microsoft.com/office/officeart/2005/8/layout/hierarchy3"/>
    <dgm:cxn modelId="{2794089B-F4DD-440D-9FCC-6EEB4A6B7FCE}" type="presParOf" srcId="{26A09F6A-75F7-4916-93B2-999752963D5D}" destId="{ECB27F9D-2C48-434B-8C84-DCEA1F58C3BF}" srcOrd="0" destOrd="0" presId="urn:microsoft.com/office/officeart/2005/8/layout/hierarchy3"/>
    <dgm:cxn modelId="{9DC71A05-EBF2-4851-8D33-EA56D3498E74}" type="presParOf" srcId="{26A09F6A-75F7-4916-93B2-999752963D5D}" destId="{91EDB202-D957-4DC1-BC37-7E5D41D94A67}" srcOrd="1" destOrd="0" presId="urn:microsoft.com/office/officeart/2005/8/layout/hierarchy3"/>
    <dgm:cxn modelId="{1BC9E9A5-9500-4976-923E-CAD3A465E30A}" type="presParOf" srcId="{1130E909-9344-4C15-846C-387DE1EF4D11}" destId="{25E23856-7F29-4509-B0C1-2EC429AA5D6A}" srcOrd="1" destOrd="0" presId="urn:microsoft.com/office/officeart/2005/8/layout/hierarchy3"/>
    <dgm:cxn modelId="{DA851DE9-F4DA-4476-848A-C0E0A8A35507}" type="presParOf" srcId="{25E23856-7F29-4509-B0C1-2EC429AA5D6A}" destId="{B6DDF985-73E6-4F62-A605-6D8078229D89}" srcOrd="0" destOrd="0" presId="urn:microsoft.com/office/officeart/2005/8/layout/hierarchy3"/>
    <dgm:cxn modelId="{65C968DD-CA95-4215-BD30-D6A3AF9C01DD}" type="presParOf" srcId="{25E23856-7F29-4509-B0C1-2EC429AA5D6A}" destId="{8C8644AB-FEBA-4C5B-A29F-0E46C9E832FB}" srcOrd="1" destOrd="0" presId="urn:microsoft.com/office/officeart/2005/8/layout/hierarchy3"/>
    <dgm:cxn modelId="{B8F012CE-0E7A-419D-8BA9-6293BFADBBC7}" type="presParOf" srcId="{25E23856-7F29-4509-B0C1-2EC429AA5D6A}" destId="{816B5D0E-5469-4287-AEE6-7261E8269EB2}" srcOrd="2" destOrd="0" presId="urn:microsoft.com/office/officeart/2005/8/layout/hierarchy3"/>
    <dgm:cxn modelId="{2D31D598-65A6-4E04-AC35-F93905658B7E}" type="presParOf" srcId="{25E23856-7F29-4509-B0C1-2EC429AA5D6A}" destId="{6601FD0C-ACF7-4A7D-A7DA-9E412C633783}"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Sangit Gyawali</a:t>
          </a:r>
          <a:br>
            <a:rPr lang="en-US" sz="1600" dirty="0">
              <a:solidFill>
                <a:sysClr val="windowText" lastClr="000000"/>
              </a:solidFill>
            </a:rPr>
          </a:br>
          <a:r>
            <a:rPr lang="en-US" sz="1600" b="1" dirty="0">
              <a:solidFill>
                <a:sysClr val="windowText" lastClr="000000"/>
              </a:solidFill>
              <a:latin typeface="+mn-lt"/>
            </a:rPr>
            <a:t>D</a:t>
          </a:r>
          <a:r>
            <a:rPr lang="en-US" sz="1600" b="0" dirty="0">
              <a:solidFill>
                <a:sysClr val="windowText" lastClr="000000"/>
              </a:solidFill>
              <a:latin typeface="+mn-lt"/>
            </a:rPr>
            <a:t>esigner</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1600" dirty="0">
              <a:solidFill>
                <a:schemeClr val="tx1"/>
              </a:solidFill>
            </a:rPr>
            <a:t>Shivraj Poudel</a:t>
          </a:r>
          <a:br>
            <a:rPr lang="en-US" sz="1600" dirty="0">
              <a:solidFill>
                <a:schemeClr val="tx1"/>
              </a:solidFill>
            </a:rPr>
          </a:br>
          <a:r>
            <a:rPr lang="en-US" sz="1600" b="1" dirty="0">
              <a:solidFill>
                <a:schemeClr val="tx1"/>
              </a:solidFill>
              <a:latin typeface="+mn-lt"/>
            </a:rPr>
            <a:t>D</a:t>
          </a:r>
          <a:r>
            <a:rPr lang="en-US" sz="1600" b="0" dirty="0">
              <a:solidFill>
                <a:schemeClr val="tx1"/>
              </a:solidFill>
              <a:latin typeface="+mn-lt"/>
            </a:rPr>
            <a:t>esigner</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1600" dirty="0">
              <a:solidFill>
                <a:schemeClr val="tx1"/>
              </a:solidFill>
            </a:rPr>
            <a:t>Saroj Neupane</a:t>
          </a:r>
          <a:br>
            <a:rPr lang="en-US" sz="1600" dirty="0">
              <a:solidFill>
                <a:schemeClr val="tx1"/>
              </a:solidFill>
            </a:rPr>
          </a:br>
          <a:r>
            <a:rPr lang="en-US" sz="1600" dirty="0">
              <a:solidFill>
                <a:schemeClr val="tx1"/>
              </a:solidFill>
              <a:latin typeface="+mn-lt"/>
            </a:rPr>
            <a:t>C</a:t>
          </a:r>
          <a:r>
            <a:rPr lang="en-US" sz="1600" b="0" dirty="0">
              <a:solidFill>
                <a:schemeClr val="tx1"/>
              </a:solidFill>
              <a:latin typeface="+mn-lt"/>
            </a:rPr>
            <a:t>oder</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1600" dirty="0">
              <a:solidFill>
                <a:schemeClr val="tx1"/>
              </a:solidFill>
            </a:rPr>
            <a:t>Manish Khanal</a:t>
          </a:r>
          <a:br>
            <a:rPr lang="en-US" sz="1600" dirty="0">
              <a:solidFill>
                <a:schemeClr val="tx1"/>
              </a:solidFill>
            </a:rPr>
          </a:br>
          <a:r>
            <a:rPr lang="en-US" sz="1600" dirty="0">
              <a:solidFill>
                <a:schemeClr val="tx1"/>
              </a:solidFill>
              <a:latin typeface="+mn-lt"/>
            </a:rPr>
            <a:t>D</a:t>
          </a:r>
          <a:r>
            <a:rPr lang="en-US" sz="1600" b="0" dirty="0">
              <a:solidFill>
                <a:schemeClr val="tx1"/>
              </a:solidFill>
              <a:latin typeface="+mn-lt"/>
            </a:rPr>
            <a:t>oc manager</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rotWithShape="1">
          <a:blip xmlns:r="http://schemas.openxmlformats.org/officeDocument/2006/relationships" r:embed="rId1"/>
          <a:srcRect/>
          <a:stretch>
            <a:fillRect t="-12000" b="-12000"/>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rotWithShape="1">
          <a:blip xmlns:r="http://schemas.openxmlformats.org/officeDocument/2006/relationships" r:embed="rId1"/>
          <a:srcRect/>
          <a:stretch>
            <a:fillRect t="-12000" b="-12000"/>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rotWithShape="1">
          <a:blip xmlns:r="http://schemas.openxmlformats.org/officeDocument/2006/relationships" r:embed="rId1"/>
          <a:srcRect/>
          <a:stretch>
            <a:fillRect t="-12000" b="-12000"/>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rotWithShape="1">
          <a:blip xmlns:r="http://schemas.openxmlformats.org/officeDocument/2006/relationships" r:embed="rId1"/>
          <a:srcRect/>
          <a:stretch>
            <a:fillRect t="-12000" b="-12000"/>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7D633-4BC3-45E6-B5FF-206E5B810A15}">
      <dsp:nvSpPr>
        <dsp:cNvPr id="0" name=""/>
        <dsp:cNvSpPr/>
      </dsp:nvSpPr>
      <dsp:spPr>
        <a:xfrm>
          <a:off x="1012773" y="2730"/>
          <a:ext cx="1720002" cy="860001"/>
        </a:xfrm>
        <a:prstGeom prst="roundRect">
          <a:avLst>
            <a:gd name="adj" fmla="val 10000"/>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2"/>
              </a:solidFill>
            </a:rPr>
            <a:t>Sangit Gyawali</a:t>
          </a:r>
        </a:p>
      </dsp:txBody>
      <dsp:txXfrm>
        <a:off x="1037962" y="27919"/>
        <a:ext cx="1669624" cy="809623"/>
      </dsp:txXfrm>
    </dsp:sp>
    <dsp:sp modelId="{6CF2CBB8-C681-4E20-B1F1-81B763DE66A5}">
      <dsp:nvSpPr>
        <dsp:cNvPr id="0" name=""/>
        <dsp:cNvSpPr/>
      </dsp:nvSpPr>
      <dsp:spPr>
        <a:xfrm>
          <a:off x="1184773" y="862731"/>
          <a:ext cx="172000" cy="645001"/>
        </a:xfrm>
        <a:custGeom>
          <a:avLst/>
          <a:gdLst/>
          <a:ahLst/>
          <a:cxnLst/>
          <a:rect l="0" t="0" r="0" b="0"/>
          <a:pathLst>
            <a:path>
              <a:moveTo>
                <a:pt x="0" y="0"/>
              </a:moveTo>
              <a:lnTo>
                <a:pt x="0" y="645001"/>
              </a:lnTo>
              <a:lnTo>
                <a:pt x="172000" y="645001"/>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633CFEF-F82A-4383-9AD3-F626537A5658}">
      <dsp:nvSpPr>
        <dsp:cNvPr id="0" name=""/>
        <dsp:cNvSpPr/>
      </dsp:nvSpPr>
      <dsp:spPr>
        <a:xfrm>
          <a:off x="1356773" y="1077732"/>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Planning</a:t>
          </a:r>
        </a:p>
      </dsp:txBody>
      <dsp:txXfrm>
        <a:off x="1381962" y="1102921"/>
        <a:ext cx="1325624" cy="809623"/>
      </dsp:txXfrm>
    </dsp:sp>
    <dsp:sp modelId="{4207F67C-C97D-4ADB-825C-60B5784B1EAD}">
      <dsp:nvSpPr>
        <dsp:cNvPr id="0" name=""/>
        <dsp:cNvSpPr/>
      </dsp:nvSpPr>
      <dsp:spPr>
        <a:xfrm>
          <a:off x="1184773" y="862731"/>
          <a:ext cx="172000" cy="1720002"/>
        </a:xfrm>
        <a:custGeom>
          <a:avLst/>
          <a:gdLst/>
          <a:ahLst/>
          <a:cxnLst/>
          <a:rect l="0" t="0" r="0" b="0"/>
          <a:pathLst>
            <a:path>
              <a:moveTo>
                <a:pt x="0" y="0"/>
              </a:moveTo>
              <a:lnTo>
                <a:pt x="0" y="1720002"/>
              </a:lnTo>
              <a:lnTo>
                <a:pt x="172000" y="1720002"/>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8649CFE-6ECE-4840-83D0-B16084714208}">
      <dsp:nvSpPr>
        <dsp:cNvPr id="0" name=""/>
        <dsp:cNvSpPr/>
      </dsp:nvSpPr>
      <dsp:spPr>
        <a:xfrm>
          <a:off x="1356773" y="2152734"/>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4444"/>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Module  Designing</a:t>
          </a:r>
        </a:p>
      </dsp:txBody>
      <dsp:txXfrm>
        <a:off x="1381962" y="2177923"/>
        <a:ext cx="1325624" cy="809623"/>
      </dsp:txXfrm>
    </dsp:sp>
    <dsp:sp modelId="{E201E15A-6640-4A11-B048-1050AA7BC1B9}">
      <dsp:nvSpPr>
        <dsp:cNvPr id="0" name=""/>
        <dsp:cNvSpPr/>
      </dsp:nvSpPr>
      <dsp:spPr>
        <a:xfrm>
          <a:off x="1184773" y="862731"/>
          <a:ext cx="172000" cy="2795004"/>
        </a:xfrm>
        <a:custGeom>
          <a:avLst/>
          <a:gdLst/>
          <a:ahLst/>
          <a:cxnLst/>
          <a:rect l="0" t="0" r="0" b="0"/>
          <a:pathLst>
            <a:path>
              <a:moveTo>
                <a:pt x="0" y="0"/>
              </a:moveTo>
              <a:lnTo>
                <a:pt x="0" y="2795004"/>
              </a:lnTo>
              <a:lnTo>
                <a:pt x="172000" y="2795004"/>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B186F3A-621D-43EE-8A32-7A9C1DB0DBD2}">
      <dsp:nvSpPr>
        <dsp:cNvPr id="0" name=""/>
        <dsp:cNvSpPr/>
      </dsp:nvSpPr>
      <dsp:spPr>
        <a:xfrm>
          <a:off x="1356773" y="3227736"/>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8889"/>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And Testing </a:t>
          </a:r>
        </a:p>
      </dsp:txBody>
      <dsp:txXfrm>
        <a:off x="1381962" y="3252925"/>
        <a:ext cx="1325624" cy="809623"/>
      </dsp:txXfrm>
    </dsp:sp>
    <dsp:sp modelId="{BCB9805A-C8AA-4803-8A92-25759BB06B5E}">
      <dsp:nvSpPr>
        <dsp:cNvPr id="0" name=""/>
        <dsp:cNvSpPr/>
      </dsp:nvSpPr>
      <dsp:spPr>
        <a:xfrm>
          <a:off x="3162776" y="2730"/>
          <a:ext cx="1720002" cy="860001"/>
        </a:xfrm>
        <a:prstGeom prst="roundRect">
          <a:avLst>
            <a:gd name="adj" fmla="val 10000"/>
          </a:avLst>
        </a:prstGeom>
        <a:gradFill rotWithShape="0">
          <a:gsLst>
            <a:gs pos="0">
              <a:schemeClr val="accent2">
                <a:alpha val="90000"/>
                <a:hueOff val="0"/>
                <a:satOff val="0"/>
                <a:lumOff val="0"/>
                <a:alphaOff val="-13333"/>
                <a:satMod val="103000"/>
                <a:lumMod val="102000"/>
                <a:tint val="94000"/>
              </a:schemeClr>
            </a:gs>
            <a:gs pos="50000">
              <a:schemeClr val="accent2">
                <a:alpha val="90000"/>
                <a:hueOff val="0"/>
                <a:satOff val="0"/>
                <a:lumOff val="0"/>
                <a:alphaOff val="-13333"/>
                <a:satMod val="110000"/>
                <a:lumMod val="100000"/>
                <a:shade val="100000"/>
              </a:schemeClr>
            </a:gs>
            <a:gs pos="100000">
              <a:schemeClr val="accent2">
                <a:alpha val="90000"/>
                <a:hueOff val="0"/>
                <a:satOff val="0"/>
                <a:lumOff val="0"/>
                <a:alphaOff val="-13333"/>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2"/>
              </a:solidFill>
            </a:rPr>
            <a:t>Shiva Raj Poudel </a:t>
          </a:r>
        </a:p>
      </dsp:txBody>
      <dsp:txXfrm>
        <a:off x="3187965" y="27919"/>
        <a:ext cx="1669624" cy="809623"/>
      </dsp:txXfrm>
    </dsp:sp>
    <dsp:sp modelId="{46CEFF3F-F21C-4E83-99BD-2188261E715E}">
      <dsp:nvSpPr>
        <dsp:cNvPr id="0" name=""/>
        <dsp:cNvSpPr/>
      </dsp:nvSpPr>
      <dsp:spPr>
        <a:xfrm>
          <a:off x="3334777" y="862731"/>
          <a:ext cx="172000" cy="645001"/>
        </a:xfrm>
        <a:custGeom>
          <a:avLst/>
          <a:gdLst/>
          <a:ahLst/>
          <a:cxnLst/>
          <a:rect l="0" t="0" r="0" b="0"/>
          <a:pathLst>
            <a:path>
              <a:moveTo>
                <a:pt x="0" y="0"/>
              </a:moveTo>
              <a:lnTo>
                <a:pt x="0" y="645001"/>
              </a:lnTo>
              <a:lnTo>
                <a:pt x="172000" y="645001"/>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E50AB1D-FC1B-4C4B-ABB9-6AFA7F370644}">
      <dsp:nvSpPr>
        <dsp:cNvPr id="0" name=""/>
        <dsp:cNvSpPr/>
      </dsp:nvSpPr>
      <dsp:spPr>
        <a:xfrm>
          <a:off x="3506777" y="1077732"/>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13333"/>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Planning</a:t>
          </a:r>
        </a:p>
      </dsp:txBody>
      <dsp:txXfrm>
        <a:off x="3531966" y="1102921"/>
        <a:ext cx="1325624" cy="809623"/>
      </dsp:txXfrm>
    </dsp:sp>
    <dsp:sp modelId="{8471B364-3976-4A38-B95D-0DEC3C318D51}">
      <dsp:nvSpPr>
        <dsp:cNvPr id="0" name=""/>
        <dsp:cNvSpPr/>
      </dsp:nvSpPr>
      <dsp:spPr>
        <a:xfrm>
          <a:off x="3334777" y="862731"/>
          <a:ext cx="172000" cy="1720002"/>
        </a:xfrm>
        <a:custGeom>
          <a:avLst/>
          <a:gdLst/>
          <a:ahLst/>
          <a:cxnLst/>
          <a:rect l="0" t="0" r="0" b="0"/>
          <a:pathLst>
            <a:path>
              <a:moveTo>
                <a:pt x="0" y="0"/>
              </a:moveTo>
              <a:lnTo>
                <a:pt x="0" y="1720002"/>
              </a:lnTo>
              <a:lnTo>
                <a:pt x="172000" y="1720002"/>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17B3D8B-2E7B-40DF-8171-2960FF45F4FE}">
      <dsp:nvSpPr>
        <dsp:cNvPr id="0" name=""/>
        <dsp:cNvSpPr/>
      </dsp:nvSpPr>
      <dsp:spPr>
        <a:xfrm>
          <a:off x="3506777" y="2152734"/>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17778"/>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Module</a:t>
          </a:r>
        </a:p>
        <a:p>
          <a:pPr marL="0" lvl="0" indent="0" algn="ctr" defTabSz="622300">
            <a:lnSpc>
              <a:spcPct val="90000"/>
            </a:lnSpc>
            <a:spcBef>
              <a:spcPct val="0"/>
            </a:spcBef>
            <a:spcAft>
              <a:spcPct val="35000"/>
            </a:spcAft>
            <a:buNone/>
          </a:pPr>
          <a:r>
            <a:rPr lang="en-US" sz="1400" kern="1200" dirty="0"/>
            <a:t>Designing</a:t>
          </a:r>
        </a:p>
      </dsp:txBody>
      <dsp:txXfrm>
        <a:off x="3531966" y="2177923"/>
        <a:ext cx="1325624" cy="809623"/>
      </dsp:txXfrm>
    </dsp:sp>
    <dsp:sp modelId="{EE031809-511B-42CF-8152-711A0BF28FDF}">
      <dsp:nvSpPr>
        <dsp:cNvPr id="0" name=""/>
        <dsp:cNvSpPr/>
      </dsp:nvSpPr>
      <dsp:spPr>
        <a:xfrm>
          <a:off x="3334777" y="862731"/>
          <a:ext cx="172000" cy="2795004"/>
        </a:xfrm>
        <a:custGeom>
          <a:avLst/>
          <a:gdLst/>
          <a:ahLst/>
          <a:cxnLst/>
          <a:rect l="0" t="0" r="0" b="0"/>
          <a:pathLst>
            <a:path>
              <a:moveTo>
                <a:pt x="0" y="0"/>
              </a:moveTo>
              <a:lnTo>
                <a:pt x="0" y="2795004"/>
              </a:lnTo>
              <a:lnTo>
                <a:pt x="172000" y="2795004"/>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E8B6B08-3DAE-4DEB-ABCB-7C4935ED7A99}">
      <dsp:nvSpPr>
        <dsp:cNvPr id="0" name=""/>
        <dsp:cNvSpPr/>
      </dsp:nvSpPr>
      <dsp:spPr>
        <a:xfrm>
          <a:off x="3506777" y="3227736"/>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22222"/>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 And Testing </a:t>
          </a:r>
        </a:p>
      </dsp:txBody>
      <dsp:txXfrm>
        <a:off x="3531966" y="3252925"/>
        <a:ext cx="1325624" cy="809623"/>
      </dsp:txXfrm>
    </dsp:sp>
    <dsp:sp modelId="{9E8661C3-6DA3-4992-952C-531508F555F8}">
      <dsp:nvSpPr>
        <dsp:cNvPr id="0" name=""/>
        <dsp:cNvSpPr/>
      </dsp:nvSpPr>
      <dsp:spPr>
        <a:xfrm>
          <a:off x="5312780" y="2730"/>
          <a:ext cx="1720002" cy="860001"/>
        </a:xfrm>
        <a:prstGeom prst="roundRect">
          <a:avLst>
            <a:gd name="adj" fmla="val 10000"/>
          </a:avLst>
        </a:prstGeom>
        <a:gradFill rotWithShape="0">
          <a:gsLst>
            <a:gs pos="0">
              <a:schemeClr val="accent2">
                <a:alpha val="90000"/>
                <a:hueOff val="0"/>
                <a:satOff val="0"/>
                <a:lumOff val="0"/>
                <a:alphaOff val="-26667"/>
                <a:satMod val="103000"/>
                <a:lumMod val="102000"/>
                <a:tint val="94000"/>
              </a:schemeClr>
            </a:gs>
            <a:gs pos="50000">
              <a:schemeClr val="accent2">
                <a:alpha val="90000"/>
                <a:hueOff val="0"/>
                <a:satOff val="0"/>
                <a:lumOff val="0"/>
                <a:alphaOff val="-26667"/>
                <a:satMod val="110000"/>
                <a:lumMod val="100000"/>
                <a:shade val="100000"/>
              </a:schemeClr>
            </a:gs>
            <a:gs pos="100000">
              <a:schemeClr val="accent2">
                <a:alpha val="90000"/>
                <a:hueOff val="0"/>
                <a:satOff val="0"/>
                <a:lumOff val="0"/>
                <a:alphaOff val="-26667"/>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2"/>
              </a:solidFill>
            </a:rPr>
            <a:t>Saroj Neupane </a:t>
          </a:r>
        </a:p>
      </dsp:txBody>
      <dsp:txXfrm>
        <a:off x="5337969" y="27919"/>
        <a:ext cx="1669624" cy="809623"/>
      </dsp:txXfrm>
    </dsp:sp>
    <dsp:sp modelId="{DA83A27E-D403-469F-8087-38A16582B4F3}">
      <dsp:nvSpPr>
        <dsp:cNvPr id="0" name=""/>
        <dsp:cNvSpPr/>
      </dsp:nvSpPr>
      <dsp:spPr>
        <a:xfrm>
          <a:off x="5484780" y="862731"/>
          <a:ext cx="172000" cy="645001"/>
        </a:xfrm>
        <a:custGeom>
          <a:avLst/>
          <a:gdLst/>
          <a:ahLst/>
          <a:cxnLst/>
          <a:rect l="0" t="0" r="0" b="0"/>
          <a:pathLst>
            <a:path>
              <a:moveTo>
                <a:pt x="0" y="0"/>
              </a:moveTo>
              <a:lnTo>
                <a:pt x="0" y="645001"/>
              </a:lnTo>
              <a:lnTo>
                <a:pt x="172000" y="645001"/>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D06FD8C-7D01-41B4-86BA-AA535ED1FDA3}">
      <dsp:nvSpPr>
        <dsp:cNvPr id="0" name=""/>
        <dsp:cNvSpPr/>
      </dsp:nvSpPr>
      <dsp:spPr>
        <a:xfrm>
          <a:off x="5656780" y="1077732"/>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26667"/>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Development</a:t>
          </a:r>
        </a:p>
      </dsp:txBody>
      <dsp:txXfrm>
        <a:off x="5681969" y="1102921"/>
        <a:ext cx="1325624" cy="809623"/>
      </dsp:txXfrm>
    </dsp:sp>
    <dsp:sp modelId="{1C222867-F67E-4FDE-861D-5A03974DB25E}">
      <dsp:nvSpPr>
        <dsp:cNvPr id="0" name=""/>
        <dsp:cNvSpPr/>
      </dsp:nvSpPr>
      <dsp:spPr>
        <a:xfrm>
          <a:off x="5484780" y="862731"/>
          <a:ext cx="172000" cy="1720002"/>
        </a:xfrm>
        <a:custGeom>
          <a:avLst/>
          <a:gdLst/>
          <a:ahLst/>
          <a:cxnLst/>
          <a:rect l="0" t="0" r="0" b="0"/>
          <a:pathLst>
            <a:path>
              <a:moveTo>
                <a:pt x="0" y="0"/>
              </a:moveTo>
              <a:lnTo>
                <a:pt x="0" y="1720002"/>
              </a:lnTo>
              <a:lnTo>
                <a:pt x="172000" y="1720002"/>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C9A310C-750A-4CAC-A5F2-801181F9D891}">
      <dsp:nvSpPr>
        <dsp:cNvPr id="0" name=""/>
        <dsp:cNvSpPr/>
      </dsp:nvSpPr>
      <dsp:spPr>
        <a:xfrm>
          <a:off x="5656780" y="2152734"/>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31111"/>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And Coding</a:t>
          </a:r>
        </a:p>
      </dsp:txBody>
      <dsp:txXfrm>
        <a:off x="5681969" y="2177923"/>
        <a:ext cx="1325624" cy="809623"/>
      </dsp:txXfrm>
    </dsp:sp>
    <dsp:sp modelId="{ECB27F9D-2C48-434B-8C84-DCEA1F58C3BF}">
      <dsp:nvSpPr>
        <dsp:cNvPr id="0" name=""/>
        <dsp:cNvSpPr/>
      </dsp:nvSpPr>
      <dsp:spPr>
        <a:xfrm>
          <a:off x="7462784" y="2730"/>
          <a:ext cx="1720002" cy="860001"/>
        </a:xfrm>
        <a:prstGeom prst="roundRect">
          <a:avLst>
            <a:gd name="adj" fmla="val 10000"/>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2"/>
              </a:solidFill>
            </a:rPr>
            <a:t>Manish Khanal</a:t>
          </a:r>
        </a:p>
      </dsp:txBody>
      <dsp:txXfrm>
        <a:off x="7487973" y="27919"/>
        <a:ext cx="1669624" cy="809623"/>
      </dsp:txXfrm>
    </dsp:sp>
    <dsp:sp modelId="{B6DDF985-73E6-4F62-A605-6D8078229D89}">
      <dsp:nvSpPr>
        <dsp:cNvPr id="0" name=""/>
        <dsp:cNvSpPr/>
      </dsp:nvSpPr>
      <dsp:spPr>
        <a:xfrm>
          <a:off x="7634784" y="862731"/>
          <a:ext cx="172000" cy="645001"/>
        </a:xfrm>
        <a:custGeom>
          <a:avLst/>
          <a:gdLst/>
          <a:ahLst/>
          <a:cxnLst/>
          <a:rect l="0" t="0" r="0" b="0"/>
          <a:pathLst>
            <a:path>
              <a:moveTo>
                <a:pt x="0" y="0"/>
              </a:moveTo>
              <a:lnTo>
                <a:pt x="0" y="645001"/>
              </a:lnTo>
              <a:lnTo>
                <a:pt x="172000" y="645001"/>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C8644AB-FEBA-4C5B-A29F-0E46C9E832FB}">
      <dsp:nvSpPr>
        <dsp:cNvPr id="0" name=""/>
        <dsp:cNvSpPr/>
      </dsp:nvSpPr>
      <dsp:spPr>
        <a:xfrm>
          <a:off x="7806784" y="1077732"/>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35556"/>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Documentation</a:t>
          </a:r>
        </a:p>
      </dsp:txBody>
      <dsp:txXfrm>
        <a:off x="7831973" y="1102921"/>
        <a:ext cx="1325624" cy="809623"/>
      </dsp:txXfrm>
    </dsp:sp>
    <dsp:sp modelId="{816B5D0E-5469-4287-AEE6-7261E8269EB2}">
      <dsp:nvSpPr>
        <dsp:cNvPr id="0" name=""/>
        <dsp:cNvSpPr/>
      </dsp:nvSpPr>
      <dsp:spPr>
        <a:xfrm>
          <a:off x="7634784" y="862731"/>
          <a:ext cx="172000" cy="1720002"/>
        </a:xfrm>
        <a:custGeom>
          <a:avLst/>
          <a:gdLst/>
          <a:ahLst/>
          <a:cxnLst/>
          <a:rect l="0" t="0" r="0" b="0"/>
          <a:pathLst>
            <a:path>
              <a:moveTo>
                <a:pt x="0" y="0"/>
              </a:moveTo>
              <a:lnTo>
                <a:pt x="0" y="1720002"/>
              </a:lnTo>
              <a:lnTo>
                <a:pt x="172000" y="1720002"/>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601FD0C-ACF7-4A7D-A7DA-9E412C633783}">
      <dsp:nvSpPr>
        <dsp:cNvPr id="0" name=""/>
        <dsp:cNvSpPr/>
      </dsp:nvSpPr>
      <dsp:spPr>
        <a:xfrm>
          <a:off x="7806784" y="2152734"/>
          <a:ext cx="1376002" cy="860001"/>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4000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And Coding</a:t>
          </a:r>
        </a:p>
      </dsp:txBody>
      <dsp:txXfrm>
        <a:off x="7831973" y="2177923"/>
        <a:ext cx="1325624" cy="809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rotWithShape="1">
          <a:blip xmlns:r="http://schemas.openxmlformats.org/officeDocument/2006/relationships" r:embed="rId1"/>
          <a:srcRect/>
          <a:stretch>
            <a:fillRect t="-12000" b="-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Sangit Gyawali</a:t>
          </a:r>
          <a:br>
            <a:rPr lang="en-US" sz="1600" kern="1200" dirty="0">
              <a:solidFill>
                <a:sysClr val="windowText" lastClr="000000"/>
              </a:solidFill>
            </a:rPr>
          </a:br>
          <a:r>
            <a:rPr lang="en-US" sz="1600" b="1" kern="1200" dirty="0">
              <a:solidFill>
                <a:sysClr val="windowText" lastClr="000000"/>
              </a:solidFill>
              <a:latin typeface="+mn-lt"/>
            </a:rPr>
            <a:t>D</a:t>
          </a:r>
          <a:r>
            <a:rPr lang="en-US" sz="1600" b="0" kern="1200" dirty="0">
              <a:solidFill>
                <a:sysClr val="windowText" lastClr="000000"/>
              </a:solidFill>
              <a:latin typeface="+mn-lt"/>
            </a:rPr>
            <a:t>esigner</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rotWithShape="1">
          <a:blip xmlns:r="http://schemas.openxmlformats.org/officeDocument/2006/relationships" r:embed="rId1"/>
          <a:srcRect/>
          <a:stretch>
            <a:fillRect t="-12000" b="-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Shivraj Poudel</a:t>
          </a:r>
          <a:br>
            <a:rPr lang="en-US" sz="1600" kern="1200" dirty="0">
              <a:solidFill>
                <a:schemeClr val="tx1"/>
              </a:solidFill>
            </a:rPr>
          </a:br>
          <a:r>
            <a:rPr lang="en-US" sz="1600" b="1" kern="1200" dirty="0">
              <a:solidFill>
                <a:schemeClr val="tx1"/>
              </a:solidFill>
              <a:latin typeface="+mn-lt"/>
            </a:rPr>
            <a:t>D</a:t>
          </a:r>
          <a:r>
            <a:rPr lang="en-US" sz="1600" b="0" kern="1200" dirty="0">
              <a:solidFill>
                <a:schemeClr val="tx1"/>
              </a:solidFill>
              <a:latin typeface="+mn-lt"/>
            </a:rPr>
            <a:t>esigner</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rotWithShape="1">
          <a:blip xmlns:r="http://schemas.openxmlformats.org/officeDocument/2006/relationships" r:embed="rId1"/>
          <a:srcRect/>
          <a:stretch>
            <a:fillRect t="-12000" b="-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Saroj Neupane</a:t>
          </a:r>
          <a:br>
            <a:rPr lang="en-US" sz="1600" kern="1200" dirty="0">
              <a:solidFill>
                <a:schemeClr val="tx1"/>
              </a:solidFill>
            </a:rPr>
          </a:br>
          <a:r>
            <a:rPr lang="en-US" sz="1600" kern="1200" dirty="0">
              <a:solidFill>
                <a:schemeClr val="tx1"/>
              </a:solidFill>
              <a:latin typeface="+mn-lt"/>
            </a:rPr>
            <a:t>C</a:t>
          </a:r>
          <a:r>
            <a:rPr lang="en-US" sz="1600" b="0" kern="1200" dirty="0">
              <a:solidFill>
                <a:schemeClr val="tx1"/>
              </a:solidFill>
              <a:latin typeface="+mn-lt"/>
            </a:rPr>
            <a:t>oder</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rotWithShape="1">
          <a:blip xmlns:r="http://schemas.openxmlformats.org/officeDocument/2006/relationships" r:embed="rId1"/>
          <a:srcRect/>
          <a:stretch>
            <a:fillRect t="-12000" b="-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spc="20">
              <a:latin typeface="+mj-lt"/>
            </a:defRPr>
          </a:pPr>
          <a:r>
            <a:rPr lang="en-US" sz="1600" kern="1200" dirty="0">
              <a:solidFill>
                <a:schemeClr val="tx1"/>
              </a:solidFill>
            </a:rPr>
            <a:t>Manish Khanal</a:t>
          </a:r>
          <a:br>
            <a:rPr lang="en-US" sz="1600" kern="1200" dirty="0">
              <a:solidFill>
                <a:schemeClr val="tx1"/>
              </a:solidFill>
            </a:rPr>
          </a:br>
          <a:r>
            <a:rPr lang="en-US" sz="1600" kern="1200" dirty="0">
              <a:solidFill>
                <a:schemeClr val="tx1"/>
              </a:solidFill>
              <a:latin typeface="+mn-lt"/>
            </a:rPr>
            <a:t>D</a:t>
          </a:r>
          <a:r>
            <a:rPr lang="en-US" sz="1600" b="0" kern="1200" dirty="0">
              <a:solidFill>
                <a:schemeClr val="tx1"/>
              </a:solidFill>
              <a:latin typeface="+mn-lt"/>
            </a:rPr>
            <a:t>oc manager</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3/15/2023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16/3/2023</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Game With Visual Programming (C#)</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16/3/2023</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Game With Visual Programming (C#)</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16/3/2023</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Game With Visual Programming (C#)</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16/3/2023</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Game With Visual Programming (C#)</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hyperlink" Target="https://www.newgrounds.com/art/view/doniarts/godot-chan-godot-game-engine-mascot"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File_system" TargetMode="External"/><Relationship Id="rId2" Type="http://schemas.openxmlformats.org/officeDocument/2006/relationships/hyperlink" Target="https://en.wikipedia.org/wiki/Instance_(computer_science)" TargetMode="Externa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hyperlink" Target="https://en.wikipedia.org/wiki/Databas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957454" y="1981200"/>
            <a:ext cx="5728577" cy="3148584"/>
          </a:xfrm>
        </p:spPr>
        <p:txBody>
          <a:bodyPr>
            <a:normAutofit/>
          </a:bodyPr>
          <a:lstStyle/>
          <a:p>
            <a:pPr algn="ctr"/>
            <a:r>
              <a:rPr lang="en-US" dirty="0"/>
              <a:t>Game with</a:t>
            </a:r>
            <a:br>
              <a:rPr lang="en-US" dirty="0"/>
            </a:br>
            <a:r>
              <a:rPr lang="en-US" dirty="0"/>
              <a:t> Visual studio </a:t>
            </a:r>
            <a:r>
              <a:rPr lang="en-US" sz="6600" dirty="0"/>
              <a:t>(C#)</a:t>
            </a:r>
            <a:endParaRPr lang="en-US" sz="7200"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9476509" y="5129784"/>
            <a:ext cx="2209523" cy="519413"/>
          </a:xfrm>
        </p:spPr>
        <p:txBody>
          <a:bodyPr/>
          <a:lstStyle/>
          <a:p>
            <a:r>
              <a:rPr lang="en-US" b="1" i="1" dirty="0">
                <a:solidFill>
                  <a:srgbClr val="FFFFFF"/>
                </a:solidFill>
                <a:effectLst>
                  <a:outerShdw blurRad="38100" dist="38100" dir="2700000" algn="tl">
                    <a:srgbClr val="000000">
                      <a:alpha val="43137"/>
                    </a:srgbClr>
                  </a:outerShdw>
                </a:effectLst>
              </a:rPr>
              <a:t>Cyber code</a:t>
            </a:r>
            <a:endParaRPr lang="en-US" b="1" i="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7AD72AD2-1B23-6C4D-EC1E-B4400985F90D}"/>
              </a:ext>
            </a:extLst>
          </p:cNvPr>
          <p:cNvPicPr>
            <a:picLocks noChangeAspect="1"/>
          </p:cNvPicPr>
          <p:nvPr/>
        </p:nvPicPr>
        <p:blipFill>
          <a:blip r:embed="rId2"/>
          <a:stretch>
            <a:fillRect/>
          </a:stretch>
        </p:blipFill>
        <p:spPr>
          <a:xfrm>
            <a:off x="9718670" y="5649197"/>
            <a:ext cx="2071547" cy="1137445"/>
          </a:xfrm>
          <a:prstGeom prst="round2DiagRect">
            <a:avLst>
              <a:gd name="adj1" fmla="val 25193"/>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t>Designing</a:t>
            </a:r>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t>Shivraj Poudel </a:t>
            </a:r>
          </a:p>
          <a:p>
            <a:r>
              <a:rPr lang="en-US" dirty="0"/>
              <a:t>And </a:t>
            </a:r>
          </a:p>
          <a:p>
            <a:r>
              <a:rPr lang="en-US" dirty="0"/>
              <a:t>Sangit </a:t>
            </a:r>
            <a:r>
              <a:rPr lang="en-US" dirty="0" err="1"/>
              <a:t>Gywalli</a:t>
            </a:r>
            <a:endParaRPr lang="en-US" dirty="0"/>
          </a:p>
        </p:txBody>
      </p:sp>
    </p:spTree>
    <p:extLst>
      <p:ext uri="{BB962C8B-B14F-4D97-AF65-F5344CB8AC3E}">
        <p14:creationId xmlns:p14="http://schemas.microsoft.com/office/powerpoint/2010/main" val="154789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Designing</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normAutofit/>
          </a:bodyPr>
          <a:lstStyle/>
          <a:p>
            <a:r>
              <a:rPr lang="en-US" dirty="0"/>
              <a:t>Character designing </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pPr marL="0" indent="0">
              <a:buNone/>
            </a:pPr>
            <a:r>
              <a:rPr lang="en-US" dirty="0"/>
              <a:t>Character:</a:t>
            </a:r>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normAutofit/>
          </a:bodyPr>
          <a:lstStyle/>
          <a:p>
            <a:r>
              <a:rPr lang="en-US" dirty="0"/>
              <a:t>Dirt and Obstacles</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pPr marL="0" indent="0">
              <a:buNone/>
            </a:pPr>
            <a:r>
              <a:rPr lang="en-US" dirty="0"/>
              <a:t>Dirt</a:t>
            </a:r>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normAutofit/>
          </a:bodyPr>
          <a:lstStyle/>
          <a:p>
            <a:r>
              <a:rPr lang="en-US" dirty="0"/>
              <a:t>User interface and Tail set designing</a:t>
            </a:r>
          </a:p>
        </p:txBody>
      </p:sp>
      <p:pic>
        <p:nvPicPr>
          <p:cNvPr id="31" name="Content Placeholder 30">
            <a:extLst>
              <a:ext uri="{FF2B5EF4-FFF2-40B4-BE49-F238E27FC236}">
                <a16:creationId xmlns:a16="http://schemas.microsoft.com/office/drawing/2014/main" id="{9D4C60A7-BCFE-D78B-F7ED-98AA81B150F4}"/>
              </a:ext>
            </a:extLst>
          </p:cNvPr>
          <p:cNvPicPr>
            <a:picLocks noGrp="1" noChangeAspect="1"/>
          </p:cNvPicPr>
          <p:nvPr>
            <p:ph sz="quarter" idx="14"/>
          </p:nvPr>
        </p:nvPicPr>
        <p:blipFill>
          <a:blip r:embed="rId2"/>
          <a:stretch>
            <a:fillRect/>
          </a:stretch>
        </p:blipFill>
        <p:spPr>
          <a:xfrm>
            <a:off x="8059737" y="2536265"/>
            <a:ext cx="3292475" cy="1753732"/>
          </a:xfrm>
        </p:spPr>
      </p:pic>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BEF294F4-F6DD-C811-5ABA-0415DA9E5146}"/>
              </a:ext>
            </a:extLst>
          </p:cNvPr>
          <p:cNvPicPr>
            <a:picLocks noChangeAspect="1"/>
          </p:cNvPicPr>
          <p:nvPr/>
        </p:nvPicPr>
        <p:blipFill>
          <a:blip r:embed="rId3"/>
          <a:stretch>
            <a:fillRect/>
          </a:stretch>
        </p:blipFill>
        <p:spPr>
          <a:xfrm>
            <a:off x="835152" y="3159126"/>
            <a:ext cx="3203448" cy="3197224"/>
          </a:xfrm>
          <a:prstGeom prst="rect">
            <a:avLst/>
          </a:prstGeom>
        </p:spPr>
      </p:pic>
      <p:pic>
        <p:nvPicPr>
          <p:cNvPr id="15" name="Picture 14">
            <a:extLst>
              <a:ext uri="{FF2B5EF4-FFF2-40B4-BE49-F238E27FC236}">
                <a16:creationId xmlns:a16="http://schemas.microsoft.com/office/drawing/2014/main" id="{4D5A9C35-E650-1649-9940-4B55EA63764A}"/>
              </a:ext>
            </a:extLst>
          </p:cNvPr>
          <p:cNvPicPr>
            <a:picLocks noChangeAspect="1"/>
          </p:cNvPicPr>
          <p:nvPr/>
        </p:nvPicPr>
        <p:blipFill>
          <a:blip r:embed="rId4"/>
          <a:stretch>
            <a:fillRect/>
          </a:stretch>
        </p:blipFill>
        <p:spPr>
          <a:xfrm>
            <a:off x="4451668" y="5422472"/>
            <a:ext cx="609600" cy="609600"/>
          </a:xfrm>
          <a:prstGeom prst="rect">
            <a:avLst/>
          </a:prstGeom>
        </p:spPr>
      </p:pic>
      <p:pic>
        <p:nvPicPr>
          <p:cNvPr id="17" name="Picture 16">
            <a:extLst>
              <a:ext uri="{FF2B5EF4-FFF2-40B4-BE49-F238E27FC236}">
                <a16:creationId xmlns:a16="http://schemas.microsoft.com/office/drawing/2014/main" id="{79C88DF4-B4A8-24DB-430D-0741501B26FA}"/>
              </a:ext>
            </a:extLst>
          </p:cNvPr>
          <p:cNvPicPr>
            <a:picLocks noChangeAspect="1"/>
          </p:cNvPicPr>
          <p:nvPr/>
        </p:nvPicPr>
        <p:blipFill>
          <a:blip r:embed="rId5"/>
          <a:stretch>
            <a:fillRect/>
          </a:stretch>
        </p:blipFill>
        <p:spPr>
          <a:xfrm>
            <a:off x="4451668" y="4039902"/>
            <a:ext cx="609600" cy="609600"/>
          </a:xfrm>
          <a:prstGeom prst="rect">
            <a:avLst/>
          </a:prstGeom>
        </p:spPr>
      </p:pic>
      <p:pic>
        <p:nvPicPr>
          <p:cNvPr id="19" name="Picture 18">
            <a:extLst>
              <a:ext uri="{FF2B5EF4-FFF2-40B4-BE49-F238E27FC236}">
                <a16:creationId xmlns:a16="http://schemas.microsoft.com/office/drawing/2014/main" id="{2937B359-0A4C-97F1-C9BE-25E9B4FC9289}"/>
              </a:ext>
            </a:extLst>
          </p:cNvPr>
          <p:cNvPicPr>
            <a:picLocks noChangeAspect="1"/>
          </p:cNvPicPr>
          <p:nvPr/>
        </p:nvPicPr>
        <p:blipFill>
          <a:blip r:embed="rId6"/>
          <a:stretch>
            <a:fillRect/>
          </a:stretch>
        </p:blipFill>
        <p:spPr>
          <a:xfrm>
            <a:off x="4451668" y="4742227"/>
            <a:ext cx="609600" cy="609600"/>
          </a:xfrm>
          <a:prstGeom prst="rect">
            <a:avLst/>
          </a:prstGeom>
        </p:spPr>
      </p:pic>
      <p:pic>
        <p:nvPicPr>
          <p:cNvPr id="21" name="Picture 20">
            <a:extLst>
              <a:ext uri="{FF2B5EF4-FFF2-40B4-BE49-F238E27FC236}">
                <a16:creationId xmlns:a16="http://schemas.microsoft.com/office/drawing/2014/main" id="{FC466A01-465D-30B9-9E3C-AB07F7D222BD}"/>
              </a:ext>
            </a:extLst>
          </p:cNvPr>
          <p:cNvPicPr>
            <a:picLocks noChangeAspect="1"/>
          </p:cNvPicPr>
          <p:nvPr/>
        </p:nvPicPr>
        <p:blipFill>
          <a:blip r:embed="rId7"/>
          <a:stretch>
            <a:fillRect/>
          </a:stretch>
        </p:blipFill>
        <p:spPr>
          <a:xfrm>
            <a:off x="4386349" y="2940336"/>
            <a:ext cx="1828800" cy="914400"/>
          </a:xfrm>
          <a:prstGeom prst="rect">
            <a:avLst/>
          </a:prstGeom>
        </p:spPr>
      </p:pic>
      <p:pic>
        <p:nvPicPr>
          <p:cNvPr id="23" name="Picture 22">
            <a:extLst>
              <a:ext uri="{FF2B5EF4-FFF2-40B4-BE49-F238E27FC236}">
                <a16:creationId xmlns:a16="http://schemas.microsoft.com/office/drawing/2014/main" id="{7C12C03A-2B41-2FE6-BB6A-C7B5B247A36F}"/>
              </a:ext>
            </a:extLst>
          </p:cNvPr>
          <p:cNvPicPr>
            <a:picLocks noChangeAspect="1"/>
          </p:cNvPicPr>
          <p:nvPr/>
        </p:nvPicPr>
        <p:blipFill>
          <a:blip r:embed="rId8"/>
          <a:stretch>
            <a:fillRect/>
          </a:stretch>
        </p:blipFill>
        <p:spPr>
          <a:xfrm>
            <a:off x="5454529" y="3661203"/>
            <a:ext cx="2161320" cy="720440"/>
          </a:xfrm>
          <a:prstGeom prst="rect">
            <a:avLst/>
          </a:prstGeom>
        </p:spPr>
      </p:pic>
      <p:pic>
        <p:nvPicPr>
          <p:cNvPr id="25" name="Picture 24">
            <a:extLst>
              <a:ext uri="{FF2B5EF4-FFF2-40B4-BE49-F238E27FC236}">
                <a16:creationId xmlns:a16="http://schemas.microsoft.com/office/drawing/2014/main" id="{1C6F2170-0634-5D71-18F1-E2E767AC1D4C}"/>
              </a:ext>
            </a:extLst>
          </p:cNvPr>
          <p:cNvPicPr>
            <a:picLocks noChangeAspect="1"/>
          </p:cNvPicPr>
          <p:nvPr/>
        </p:nvPicPr>
        <p:blipFill>
          <a:blip r:embed="rId9"/>
          <a:stretch>
            <a:fillRect/>
          </a:stretch>
        </p:blipFill>
        <p:spPr>
          <a:xfrm>
            <a:off x="2327562" y="4292645"/>
            <a:ext cx="1508763" cy="1508763"/>
          </a:xfrm>
          <a:prstGeom prst="rect">
            <a:avLst/>
          </a:prstGeom>
        </p:spPr>
      </p:pic>
      <p:pic>
        <p:nvPicPr>
          <p:cNvPr id="27" name="Picture 26">
            <a:extLst>
              <a:ext uri="{FF2B5EF4-FFF2-40B4-BE49-F238E27FC236}">
                <a16:creationId xmlns:a16="http://schemas.microsoft.com/office/drawing/2014/main" id="{3A082003-0518-62FF-E476-D0349BE640E8}"/>
              </a:ext>
            </a:extLst>
          </p:cNvPr>
          <p:cNvPicPr>
            <a:picLocks noChangeAspect="1"/>
          </p:cNvPicPr>
          <p:nvPr/>
        </p:nvPicPr>
        <p:blipFill>
          <a:blip r:embed="rId10"/>
          <a:stretch>
            <a:fillRect/>
          </a:stretch>
        </p:blipFill>
        <p:spPr>
          <a:xfrm>
            <a:off x="5820116" y="3885201"/>
            <a:ext cx="2115773" cy="2115773"/>
          </a:xfrm>
          <a:prstGeom prst="rect">
            <a:avLst/>
          </a:prstGeom>
        </p:spPr>
      </p:pic>
      <p:pic>
        <p:nvPicPr>
          <p:cNvPr id="29" name="Picture 28">
            <a:extLst>
              <a:ext uri="{FF2B5EF4-FFF2-40B4-BE49-F238E27FC236}">
                <a16:creationId xmlns:a16="http://schemas.microsoft.com/office/drawing/2014/main" id="{315F5C05-4F38-8FDC-C7CC-CB5A3BA1286F}"/>
              </a:ext>
            </a:extLst>
          </p:cNvPr>
          <p:cNvPicPr>
            <a:picLocks noChangeAspect="1"/>
          </p:cNvPicPr>
          <p:nvPr/>
        </p:nvPicPr>
        <p:blipFill>
          <a:blip r:embed="rId11"/>
          <a:stretch>
            <a:fillRect/>
          </a:stretch>
        </p:blipFill>
        <p:spPr>
          <a:xfrm>
            <a:off x="4931296" y="4289997"/>
            <a:ext cx="3436849" cy="2011402"/>
          </a:xfrm>
          <a:prstGeom prst="rect">
            <a:avLst/>
          </a:prstGeom>
        </p:spPr>
      </p:pic>
      <p:pic>
        <p:nvPicPr>
          <p:cNvPr id="33" name="Picture 32">
            <a:extLst>
              <a:ext uri="{FF2B5EF4-FFF2-40B4-BE49-F238E27FC236}">
                <a16:creationId xmlns:a16="http://schemas.microsoft.com/office/drawing/2014/main" id="{8E54A910-B9A3-7145-48E9-D0C44B8CB509}"/>
              </a:ext>
            </a:extLst>
          </p:cNvPr>
          <p:cNvPicPr>
            <a:picLocks noChangeAspect="1"/>
          </p:cNvPicPr>
          <p:nvPr/>
        </p:nvPicPr>
        <p:blipFill>
          <a:blip r:embed="rId12"/>
          <a:stretch>
            <a:fillRect/>
          </a:stretch>
        </p:blipFill>
        <p:spPr>
          <a:xfrm>
            <a:off x="8074250" y="4302674"/>
            <a:ext cx="3371709" cy="1772245"/>
          </a:xfrm>
          <a:prstGeom prst="rect">
            <a:avLst/>
          </a:prstGeom>
        </p:spPr>
      </p:pic>
    </p:spTree>
    <p:extLst>
      <p:ext uri="{BB962C8B-B14F-4D97-AF65-F5344CB8AC3E}">
        <p14:creationId xmlns:p14="http://schemas.microsoft.com/office/powerpoint/2010/main" val="80899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08266E2B-0769-BE7B-A6DE-FB23D8AD8528}"/>
              </a:ext>
            </a:extLst>
          </p:cNvPr>
          <p:cNvPicPr>
            <a:picLocks noChangeAspect="1"/>
          </p:cNvPicPr>
          <p:nvPr/>
        </p:nvPicPr>
        <p:blipFill>
          <a:blip r:embed="rId2"/>
          <a:stretch>
            <a:fillRect/>
          </a:stretch>
        </p:blipFill>
        <p:spPr>
          <a:xfrm>
            <a:off x="614904" y="451440"/>
            <a:ext cx="10962192" cy="5320145"/>
          </a:xfrm>
          <a:prstGeom prst="rect">
            <a:avLst/>
          </a:prstGeom>
        </p:spPr>
      </p:pic>
      <p:sp>
        <p:nvSpPr>
          <p:cNvPr id="53" name="TextBox 52">
            <a:extLst>
              <a:ext uri="{FF2B5EF4-FFF2-40B4-BE49-F238E27FC236}">
                <a16:creationId xmlns:a16="http://schemas.microsoft.com/office/drawing/2014/main" id="{EF180419-F233-5F4E-6520-9AD8C95D7561}"/>
              </a:ext>
            </a:extLst>
          </p:cNvPr>
          <p:cNvSpPr txBox="1"/>
          <p:nvPr/>
        </p:nvSpPr>
        <p:spPr>
          <a:xfrm>
            <a:off x="935182" y="128505"/>
            <a:ext cx="8455398" cy="400110"/>
          </a:xfrm>
          <a:prstGeom prst="rect">
            <a:avLst/>
          </a:prstGeom>
          <a:noFill/>
        </p:spPr>
        <p:txBody>
          <a:bodyPr wrap="square" rtlCol="0">
            <a:spAutoFit/>
          </a:bodyPr>
          <a:lstStyle/>
          <a:p>
            <a:r>
              <a:rPr lang="en-US" sz="2000" b="1" dirty="0"/>
              <a:t>Game interface:</a:t>
            </a:r>
          </a:p>
        </p:txBody>
      </p:sp>
      <p:cxnSp>
        <p:nvCxnSpPr>
          <p:cNvPr id="55" name="Connector: Curved 54">
            <a:extLst>
              <a:ext uri="{FF2B5EF4-FFF2-40B4-BE49-F238E27FC236}">
                <a16:creationId xmlns:a16="http://schemas.microsoft.com/office/drawing/2014/main" id="{8C33B1A7-749D-6D46-885E-10C7E95D976C}"/>
              </a:ext>
            </a:extLst>
          </p:cNvPr>
          <p:cNvCxnSpPr/>
          <p:nvPr/>
        </p:nvCxnSpPr>
        <p:spPr>
          <a:xfrm rot="16200000" flipH="1">
            <a:off x="5465851" y="1787703"/>
            <a:ext cx="595902" cy="472611"/>
          </a:xfrm>
          <a:prstGeom prst="curvedConnector3">
            <a:avLst>
              <a:gd name="adj1" fmla="val 70690"/>
            </a:avLst>
          </a:prstGeom>
          <a:ln>
            <a:tailEnd type="triangle"/>
          </a:ln>
        </p:spPr>
        <p:style>
          <a:lnRef idx="3">
            <a:schemeClr val="accent1"/>
          </a:lnRef>
          <a:fillRef idx="0">
            <a:schemeClr val="accent1"/>
          </a:fillRef>
          <a:effectRef idx="2">
            <a:schemeClr val="accent1"/>
          </a:effectRef>
          <a:fontRef idx="minor">
            <a:schemeClr val="tx1"/>
          </a:fontRef>
        </p:style>
      </p:cxnSp>
      <p:sp>
        <p:nvSpPr>
          <p:cNvPr id="57" name="TextBox 56">
            <a:extLst>
              <a:ext uri="{FF2B5EF4-FFF2-40B4-BE49-F238E27FC236}">
                <a16:creationId xmlns:a16="http://schemas.microsoft.com/office/drawing/2014/main" id="{EE5CDD98-CEFE-CDE3-C018-E662FBBCF0F6}"/>
              </a:ext>
            </a:extLst>
          </p:cNvPr>
          <p:cNvSpPr txBox="1"/>
          <p:nvPr/>
        </p:nvSpPr>
        <p:spPr>
          <a:xfrm>
            <a:off x="5250094" y="1356725"/>
            <a:ext cx="708917" cy="430887"/>
          </a:xfrm>
          <a:prstGeom prst="rect">
            <a:avLst/>
          </a:prstGeom>
          <a:noFill/>
        </p:spPr>
        <p:txBody>
          <a:bodyPr wrap="square" rtlCol="0">
            <a:spAutoFit/>
          </a:bodyPr>
          <a:lstStyle/>
          <a:p>
            <a:r>
              <a:rPr lang="en-US" sz="1100" b="1" dirty="0">
                <a:solidFill>
                  <a:schemeClr val="accent1"/>
                </a:solidFill>
              </a:rPr>
              <a:t>Archer enemy</a:t>
            </a:r>
          </a:p>
        </p:txBody>
      </p:sp>
      <p:sp>
        <p:nvSpPr>
          <p:cNvPr id="58" name="TextBox 57">
            <a:extLst>
              <a:ext uri="{FF2B5EF4-FFF2-40B4-BE49-F238E27FC236}">
                <a16:creationId xmlns:a16="http://schemas.microsoft.com/office/drawing/2014/main" id="{F24218B9-7F54-D159-6003-2AD8D92736E4}"/>
              </a:ext>
            </a:extLst>
          </p:cNvPr>
          <p:cNvSpPr txBox="1"/>
          <p:nvPr/>
        </p:nvSpPr>
        <p:spPr>
          <a:xfrm>
            <a:off x="3458110" y="1441363"/>
            <a:ext cx="980326" cy="261610"/>
          </a:xfrm>
          <a:prstGeom prst="rect">
            <a:avLst/>
          </a:prstGeom>
          <a:noFill/>
        </p:spPr>
        <p:txBody>
          <a:bodyPr wrap="square" rtlCol="0">
            <a:spAutoFit/>
          </a:bodyPr>
          <a:lstStyle/>
          <a:p>
            <a:r>
              <a:rPr lang="en-US" sz="1100" b="1" dirty="0">
                <a:solidFill>
                  <a:schemeClr val="accent1"/>
                </a:solidFill>
              </a:rPr>
              <a:t>Spike trap</a:t>
            </a:r>
          </a:p>
        </p:txBody>
      </p:sp>
      <p:sp>
        <p:nvSpPr>
          <p:cNvPr id="59" name="TextBox 58">
            <a:extLst>
              <a:ext uri="{FF2B5EF4-FFF2-40B4-BE49-F238E27FC236}">
                <a16:creationId xmlns:a16="http://schemas.microsoft.com/office/drawing/2014/main" id="{E7FED16A-620F-02B7-CD98-E6DB0FB843EF}"/>
              </a:ext>
            </a:extLst>
          </p:cNvPr>
          <p:cNvSpPr txBox="1"/>
          <p:nvPr/>
        </p:nvSpPr>
        <p:spPr>
          <a:xfrm>
            <a:off x="1510301" y="2024008"/>
            <a:ext cx="629713" cy="253916"/>
          </a:xfrm>
          <a:prstGeom prst="rect">
            <a:avLst/>
          </a:prstGeom>
          <a:noFill/>
        </p:spPr>
        <p:txBody>
          <a:bodyPr wrap="square" rtlCol="0">
            <a:spAutoFit/>
          </a:bodyPr>
          <a:lstStyle/>
          <a:p>
            <a:r>
              <a:rPr lang="en-US" sz="1050" b="1" dirty="0">
                <a:solidFill>
                  <a:schemeClr val="accent1"/>
                </a:solidFill>
              </a:rPr>
              <a:t>Helper</a:t>
            </a:r>
          </a:p>
        </p:txBody>
      </p:sp>
      <p:sp>
        <p:nvSpPr>
          <p:cNvPr id="60" name="TextBox 59">
            <a:extLst>
              <a:ext uri="{FF2B5EF4-FFF2-40B4-BE49-F238E27FC236}">
                <a16:creationId xmlns:a16="http://schemas.microsoft.com/office/drawing/2014/main" id="{E62D3451-9956-E072-A174-12BA9B13739B}"/>
              </a:ext>
            </a:extLst>
          </p:cNvPr>
          <p:cNvSpPr txBox="1"/>
          <p:nvPr/>
        </p:nvSpPr>
        <p:spPr>
          <a:xfrm>
            <a:off x="1073649" y="4294598"/>
            <a:ext cx="801384" cy="400110"/>
          </a:xfrm>
          <a:prstGeom prst="rect">
            <a:avLst/>
          </a:prstGeom>
          <a:noFill/>
        </p:spPr>
        <p:txBody>
          <a:bodyPr wrap="square" rtlCol="0">
            <a:spAutoFit/>
          </a:bodyPr>
          <a:lstStyle/>
          <a:p>
            <a:r>
              <a:rPr lang="en-US" sz="1000" b="1" dirty="0">
                <a:solidFill>
                  <a:schemeClr val="accent1"/>
                </a:solidFill>
              </a:rPr>
              <a:t>Slime enemy</a:t>
            </a:r>
          </a:p>
        </p:txBody>
      </p:sp>
      <p:sp>
        <p:nvSpPr>
          <p:cNvPr id="61" name="TextBox 60">
            <a:extLst>
              <a:ext uri="{FF2B5EF4-FFF2-40B4-BE49-F238E27FC236}">
                <a16:creationId xmlns:a16="http://schemas.microsoft.com/office/drawing/2014/main" id="{87F1ED34-B8B1-372B-1D98-71B0619AA604}"/>
              </a:ext>
            </a:extLst>
          </p:cNvPr>
          <p:cNvSpPr txBox="1"/>
          <p:nvPr/>
        </p:nvSpPr>
        <p:spPr>
          <a:xfrm>
            <a:off x="614904" y="5258925"/>
            <a:ext cx="801384" cy="246221"/>
          </a:xfrm>
          <a:prstGeom prst="rect">
            <a:avLst/>
          </a:prstGeom>
          <a:noFill/>
        </p:spPr>
        <p:txBody>
          <a:bodyPr wrap="square" rtlCol="0">
            <a:spAutoFit/>
          </a:bodyPr>
          <a:lstStyle/>
          <a:p>
            <a:r>
              <a:rPr lang="en-US" sz="1000" b="1" dirty="0">
                <a:solidFill>
                  <a:schemeClr val="accent1"/>
                </a:solidFill>
              </a:rPr>
              <a:t>Door 1</a:t>
            </a:r>
          </a:p>
        </p:txBody>
      </p:sp>
      <p:sp>
        <p:nvSpPr>
          <p:cNvPr id="62" name="TextBox 61">
            <a:extLst>
              <a:ext uri="{FF2B5EF4-FFF2-40B4-BE49-F238E27FC236}">
                <a16:creationId xmlns:a16="http://schemas.microsoft.com/office/drawing/2014/main" id="{4B245903-0339-1502-BABA-2EF51B2C7B09}"/>
              </a:ext>
            </a:extLst>
          </p:cNvPr>
          <p:cNvSpPr txBox="1"/>
          <p:nvPr/>
        </p:nvSpPr>
        <p:spPr>
          <a:xfrm>
            <a:off x="9822094" y="2075739"/>
            <a:ext cx="1531706" cy="246221"/>
          </a:xfrm>
          <a:prstGeom prst="rect">
            <a:avLst/>
          </a:prstGeom>
          <a:noFill/>
        </p:spPr>
        <p:txBody>
          <a:bodyPr wrap="square" rtlCol="0">
            <a:spAutoFit/>
          </a:bodyPr>
          <a:lstStyle/>
          <a:p>
            <a:r>
              <a:rPr lang="en-US" sz="1000" b="1" dirty="0">
                <a:solidFill>
                  <a:schemeClr val="accent1"/>
                </a:solidFill>
              </a:rPr>
              <a:t>Health and power bar</a:t>
            </a:r>
          </a:p>
        </p:txBody>
      </p:sp>
      <p:sp>
        <p:nvSpPr>
          <p:cNvPr id="63" name="TextBox 62">
            <a:extLst>
              <a:ext uri="{FF2B5EF4-FFF2-40B4-BE49-F238E27FC236}">
                <a16:creationId xmlns:a16="http://schemas.microsoft.com/office/drawing/2014/main" id="{D3E552DA-1868-5ED5-71CF-0C1D7BD60CA3}"/>
              </a:ext>
            </a:extLst>
          </p:cNvPr>
          <p:cNvSpPr txBox="1"/>
          <p:nvPr/>
        </p:nvSpPr>
        <p:spPr>
          <a:xfrm>
            <a:off x="935182" y="3205889"/>
            <a:ext cx="909263" cy="400110"/>
          </a:xfrm>
          <a:prstGeom prst="rect">
            <a:avLst/>
          </a:prstGeom>
          <a:noFill/>
        </p:spPr>
        <p:txBody>
          <a:bodyPr wrap="square" rtlCol="0">
            <a:spAutoFit/>
          </a:bodyPr>
          <a:lstStyle/>
          <a:p>
            <a:r>
              <a:rPr lang="en-US" sz="1000" b="1" dirty="0">
                <a:solidFill>
                  <a:schemeClr val="accent1"/>
                </a:solidFill>
              </a:rPr>
              <a:t>Moving platformer</a:t>
            </a:r>
          </a:p>
        </p:txBody>
      </p:sp>
      <p:sp>
        <p:nvSpPr>
          <p:cNvPr id="64" name="TextBox 63">
            <a:extLst>
              <a:ext uri="{FF2B5EF4-FFF2-40B4-BE49-F238E27FC236}">
                <a16:creationId xmlns:a16="http://schemas.microsoft.com/office/drawing/2014/main" id="{FB3FF19B-532F-262E-D13C-DAF6025F1AEB}"/>
              </a:ext>
            </a:extLst>
          </p:cNvPr>
          <p:cNvSpPr txBox="1"/>
          <p:nvPr/>
        </p:nvSpPr>
        <p:spPr>
          <a:xfrm>
            <a:off x="9390580" y="2712378"/>
            <a:ext cx="688368" cy="246221"/>
          </a:xfrm>
          <a:prstGeom prst="rect">
            <a:avLst/>
          </a:prstGeom>
          <a:noFill/>
        </p:spPr>
        <p:txBody>
          <a:bodyPr wrap="square" rtlCol="0">
            <a:spAutoFit/>
          </a:bodyPr>
          <a:lstStyle/>
          <a:p>
            <a:r>
              <a:rPr lang="en-US" sz="1000" b="1" dirty="0">
                <a:solidFill>
                  <a:schemeClr val="accent1"/>
                </a:solidFill>
              </a:rPr>
              <a:t>Door 2 </a:t>
            </a:r>
          </a:p>
        </p:txBody>
      </p:sp>
      <p:sp>
        <p:nvSpPr>
          <p:cNvPr id="65" name="TextBox 64">
            <a:extLst>
              <a:ext uri="{FF2B5EF4-FFF2-40B4-BE49-F238E27FC236}">
                <a16:creationId xmlns:a16="http://schemas.microsoft.com/office/drawing/2014/main" id="{4DA0CD03-D82B-28FE-E6BA-09BBCA903600}"/>
              </a:ext>
            </a:extLst>
          </p:cNvPr>
          <p:cNvSpPr txBox="1"/>
          <p:nvPr/>
        </p:nvSpPr>
        <p:spPr>
          <a:xfrm>
            <a:off x="6096000" y="840194"/>
            <a:ext cx="1746607" cy="246221"/>
          </a:xfrm>
          <a:prstGeom prst="rect">
            <a:avLst/>
          </a:prstGeom>
          <a:noFill/>
        </p:spPr>
        <p:txBody>
          <a:bodyPr wrap="square" rtlCol="0">
            <a:spAutoFit/>
          </a:bodyPr>
          <a:lstStyle/>
          <a:p>
            <a:r>
              <a:rPr lang="en-US" sz="1000" b="1" dirty="0">
                <a:solidFill>
                  <a:schemeClr val="accent1"/>
                </a:solidFill>
              </a:rPr>
              <a:t>2D camera view</a:t>
            </a:r>
          </a:p>
        </p:txBody>
      </p:sp>
      <p:sp>
        <p:nvSpPr>
          <p:cNvPr id="66" name="TextBox 65">
            <a:extLst>
              <a:ext uri="{FF2B5EF4-FFF2-40B4-BE49-F238E27FC236}">
                <a16:creationId xmlns:a16="http://schemas.microsoft.com/office/drawing/2014/main" id="{2D64AD0E-451C-8212-DE6A-624891D8A556}"/>
              </a:ext>
            </a:extLst>
          </p:cNvPr>
          <p:cNvSpPr txBox="1"/>
          <p:nvPr/>
        </p:nvSpPr>
        <p:spPr>
          <a:xfrm>
            <a:off x="6421348" y="3298004"/>
            <a:ext cx="760288" cy="246221"/>
          </a:xfrm>
          <a:prstGeom prst="rect">
            <a:avLst/>
          </a:prstGeom>
          <a:noFill/>
        </p:spPr>
        <p:txBody>
          <a:bodyPr wrap="square" rtlCol="0">
            <a:spAutoFit/>
          </a:bodyPr>
          <a:lstStyle/>
          <a:p>
            <a:r>
              <a:rPr lang="en-US" sz="1000" b="1" dirty="0">
                <a:solidFill>
                  <a:schemeClr val="accent1"/>
                </a:solidFill>
              </a:rPr>
              <a:t>walls</a:t>
            </a:r>
          </a:p>
        </p:txBody>
      </p:sp>
      <p:cxnSp>
        <p:nvCxnSpPr>
          <p:cNvPr id="68" name="Connector: Curved 67">
            <a:extLst>
              <a:ext uri="{FF2B5EF4-FFF2-40B4-BE49-F238E27FC236}">
                <a16:creationId xmlns:a16="http://schemas.microsoft.com/office/drawing/2014/main" id="{39175580-26B4-5143-C8FC-7F8E032074FA}"/>
              </a:ext>
            </a:extLst>
          </p:cNvPr>
          <p:cNvCxnSpPr/>
          <p:nvPr/>
        </p:nvCxnSpPr>
        <p:spPr>
          <a:xfrm rot="5400000">
            <a:off x="3491945" y="2012466"/>
            <a:ext cx="618987" cy="12700"/>
          </a:xfrm>
          <a:prstGeom prst="curvedConnector3">
            <a:avLst>
              <a:gd name="adj1" fmla="val 4004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Connector: Curved 71">
            <a:extLst>
              <a:ext uri="{FF2B5EF4-FFF2-40B4-BE49-F238E27FC236}">
                <a16:creationId xmlns:a16="http://schemas.microsoft.com/office/drawing/2014/main" id="{3419CEB8-90B1-A0BA-6D3B-B32595C3B95A}"/>
              </a:ext>
            </a:extLst>
          </p:cNvPr>
          <p:cNvCxnSpPr>
            <a:cxnSpLocks/>
            <a:stCxn id="59" idx="3"/>
          </p:cNvCxnSpPr>
          <p:nvPr/>
        </p:nvCxnSpPr>
        <p:spPr>
          <a:xfrm>
            <a:off x="2140014" y="2150966"/>
            <a:ext cx="747024" cy="17734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Connector: Curved 75">
            <a:extLst>
              <a:ext uri="{FF2B5EF4-FFF2-40B4-BE49-F238E27FC236}">
                <a16:creationId xmlns:a16="http://schemas.microsoft.com/office/drawing/2014/main" id="{2553CE82-20C6-4EC5-D25C-CA9501D74F27}"/>
              </a:ext>
            </a:extLst>
          </p:cNvPr>
          <p:cNvCxnSpPr>
            <a:cxnSpLocks/>
            <a:stCxn id="59" idx="2"/>
          </p:cNvCxnSpPr>
          <p:nvPr/>
        </p:nvCxnSpPr>
        <p:spPr>
          <a:xfrm rot="16200000" flipH="1">
            <a:off x="1806329" y="2296753"/>
            <a:ext cx="228970" cy="191312"/>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2" name="Connector: Curved 81">
            <a:extLst>
              <a:ext uri="{FF2B5EF4-FFF2-40B4-BE49-F238E27FC236}">
                <a16:creationId xmlns:a16="http://schemas.microsoft.com/office/drawing/2014/main" id="{2FB22A58-4915-2114-2E78-F5BF936B0E2B}"/>
              </a:ext>
            </a:extLst>
          </p:cNvPr>
          <p:cNvCxnSpPr>
            <a:stCxn id="64" idx="0"/>
          </p:cNvCxnSpPr>
          <p:nvPr/>
        </p:nvCxnSpPr>
        <p:spPr>
          <a:xfrm rot="16200000" flipV="1">
            <a:off x="9420201" y="2397815"/>
            <a:ext cx="493160" cy="135966"/>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4" name="Connector: Curved 83">
            <a:extLst>
              <a:ext uri="{FF2B5EF4-FFF2-40B4-BE49-F238E27FC236}">
                <a16:creationId xmlns:a16="http://schemas.microsoft.com/office/drawing/2014/main" id="{63377D3C-6D83-F072-53B6-EFB9B70083B9}"/>
              </a:ext>
            </a:extLst>
          </p:cNvPr>
          <p:cNvCxnSpPr>
            <a:stCxn id="62" idx="2"/>
          </p:cNvCxnSpPr>
          <p:nvPr/>
        </p:nvCxnSpPr>
        <p:spPr>
          <a:xfrm rot="5400000" flipH="1" flipV="1">
            <a:off x="10569752" y="1888091"/>
            <a:ext cx="452063" cy="415675"/>
          </a:xfrm>
          <a:prstGeom prst="curvedConnector5">
            <a:avLst>
              <a:gd name="adj1" fmla="val -50568"/>
              <a:gd name="adj2" fmla="val -172503"/>
              <a:gd name="adj3" fmla="val 7723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7" name="Connector: Curved 86">
            <a:extLst>
              <a:ext uri="{FF2B5EF4-FFF2-40B4-BE49-F238E27FC236}">
                <a16:creationId xmlns:a16="http://schemas.microsoft.com/office/drawing/2014/main" id="{E29C2578-C732-6A4B-B166-6D1739E5E7FD}"/>
              </a:ext>
            </a:extLst>
          </p:cNvPr>
          <p:cNvCxnSpPr>
            <a:cxnSpLocks/>
          </p:cNvCxnSpPr>
          <p:nvPr/>
        </p:nvCxnSpPr>
        <p:spPr>
          <a:xfrm rot="16200000" flipH="1">
            <a:off x="2876985" y="1949833"/>
            <a:ext cx="536903" cy="220052"/>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89" name="TextBox 88">
            <a:extLst>
              <a:ext uri="{FF2B5EF4-FFF2-40B4-BE49-F238E27FC236}">
                <a16:creationId xmlns:a16="http://schemas.microsoft.com/office/drawing/2014/main" id="{5EF23682-B568-F123-33B2-63B96AC964D2}"/>
              </a:ext>
            </a:extLst>
          </p:cNvPr>
          <p:cNvSpPr txBox="1"/>
          <p:nvPr/>
        </p:nvSpPr>
        <p:spPr>
          <a:xfrm>
            <a:off x="2519595" y="1572168"/>
            <a:ext cx="826791" cy="246221"/>
          </a:xfrm>
          <a:prstGeom prst="rect">
            <a:avLst/>
          </a:prstGeom>
          <a:noFill/>
        </p:spPr>
        <p:txBody>
          <a:bodyPr wrap="square" rtlCol="0">
            <a:spAutoFit/>
          </a:bodyPr>
          <a:lstStyle/>
          <a:p>
            <a:r>
              <a:rPr lang="en-US" sz="1000" b="1" dirty="0">
                <a:solidFill>
                  <a:schemeClr val="accent1"/>
                </a:solidFill>
              </a:rPr>
              <a:t>character</a:t>
            </a:r>
          </a:p>
        </p:txBody>
      </p:sp>
      <p:cxnSp>
        <p:nvCxnSpPr>
          <p:cNvPr id="91" name="Connector: Curved 90">
            <a:extLst>
              <a:ext uri="{FF2B5EF4-FFF2-40B4-BE49-F238E27FC236}">
                <a16:creationId xmlns:a16="http://schemas.microsoft.com/office/drawing/2014/main" id="{37D13959-2D62-EE07-B54B-7DD87CA53396}"/>
              </a:ext>
            </a:extLst>
          </p:cNvPr>
          <p:cNvCxnSpPr>
            <a:stCxn id="63" idx="0"/>
          </p:cNvCxnSpPr>
          <p:nvPr/>
        </p:nvCxnSpPr>
        <p:spPr>
          <a:xfrm rot="16200000" flipV="1">
            <a:off x="1182575" y="2998649"/>
            <a:ext cx="247290" cy="167189"/>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Connector: Curved 92">
            <a:extLst>
              <a:ext uri="{FF2B5EF4-FFF2-40B4-BE49-F238E27FC236}">
                <a16:creationId xmlns:a16="http://schemas.microsoft.com/office/drawing/2014/main" id="{1766BE30-5B97-34B5-1B4A-34448940FB9E}"/>
              </a:ext>
            </a:extLst>
          </p:cNvPr>
          <p:cNvCxnSpPr/>
          <p:nvPr/>
        </p:nvCxnSpPr>
        <p:spPr>
          <a:xfrm rot="16200000" flipV="1">
            <a:off x="766575" y="4951850"/>
            <a:ext cx="378700" cy="235449"/>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Connector: Curved 96">
            <a:extLst>
              <a:ext uri="{FF2B5EF4-FFF2-40B4-BE49-F238E27FC236}">
                <a16:creationId xmlns:a16="http://schemas.microsoft.com/office/drawing/2014/main" id="{F36D3F41-5745-A5AC-7174-DE13CDE9C75A}"/>
              </a:ext>
            </a:extLst>
          </p:cNvPr>
          <p:cNvCxnSpPr/>
          <p:nvPr/>
        </p:nvCxnSpPr>
        <p:spPr>
          <a:xfrm rot="10800000" flipV="1">
            <a:off x="1222626" y="1702972"/>
            <a:ext cx="602533" cy="3210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FA7B81A-BC5B-DE94-6A0B-3271441FD019}"/>
              </a:ext>
            </a:extLst>
          </p:cNvPr>
          <p:cNvSpPr txBox="1"/>
          <p:nvPr/>
        </p:nvSpPr>
        <p:spPr>
          <a:xfrm>
            <a:off x="1747426" y="1431245"/>
            <a:ext cx="723533" cy="553998"/>
          </a:xfrm>
          <a:prstGeom prst="rect">
            <a:avLst/>
          </a:prstGeom>
          <a:noFill/>
        </p:spPr>
        <p:txBody>
          <a:bodyPr wrap="square" rtlCol="0">
            <a:spAutoFit/>
          </a:bodyPr>
          <a:lstStyle/>
          <a:p>
            <a:r>
              <a:rPr lang="en-US" sz="1000" b="1" dirty="0">
                <a:solidFill>
                  <a:schemeClr val="accent1"/>
                </a:solidFill>
              </a:rPr>
              <a:t>Magical power storage</a:t>
            </a:r>
          </a:p>
        </p:txBody>
      </p:sp>
      <p:cxnSp>
        <p:nvCxnSpPr>
          <p:cNvPr id="100" name="Connector: Curved 99">
            <a:extLst>
              <a:ext uri="{FF2B5EF4-FFF2-40B4-BE49-F238E27FC236}">
                <a16:creationId xmlns:a16="http://schemas.microsoft.com/office/drawing/2014/main" id="{E06096B1-9221-CAD0-54CE-2B4996CAFFEE}"/>
              </a:ext>
            </a:extLst>
          </p:cNvPr>
          <p:cNvCxnSpPr>
            <a:endCxn id="65" idx="1"/>
          </p:cNvCxnSpPr>
          <p:nvPr/>
        </p:nvCxnSpPr>
        <p:spPr>
          <a:xfrm flipV="1">
            <a:off x="5722706" y="963305"/>
            <a:ext cx="373294" cy="332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66F480D0-BD3C-54CD-8D55-02C2D167FF77}"/>
              </a:ext>
            </a:extLst>
          </p:cNvPr>
          <p:cNvCxnSpPr/>
          <p:nvPr/>
        </p:nvCxnSpPr>
        <p:spPr>
          <a:xfrm rot="10800000">
            <a:off x="2321960" y="2328310"/>
            <a:ext cx="267128" cy="6409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103" name="TextBox 102">
            <a:extLst>
              <a:ext uri="{FF2B5EF4-FFF2-40B4-BE49-F238E27FC236}">
                <a16:creationId xmlns:a16="http://schemas.microsoft.com/office/drawing/2014/main" id="{751EDAA2-D9A9-2604-825F-A740F168934D}"/>
              </a:ext>
            </a:extLst>
          </p:cNvPr>
          <p:cNvSpPr txBox="1"/>
          <p:nvPr/>
        </p:nvSpPr>
        <p:spPr>
          <a:xfrm>
            <a:off x="1949906" y="2166659"/>
            <a:ext cx="597447" cy="338554"/>
          </a:xfrm>
          <a:prstGeom prst="rect">
            <a:avLst/>
          </a:prstGeom>
          <a:noFill/>
        </p:spPr>
        <p:txBody>
          <a:bodyPr wrap="square" rtlCol="0">
            <a:spAutoFit/>
          </a:bodyPr>
          <a:lstStyle/>
          <a:p>
            <a:r>
              <a:rPr lang="en-US" sz="800" b="1" dirty="0">
                <a:solidFill>
                  <a:schemeClr val="accent1"/>
                </a:solidFill>
              </a:rPr>
              <a:t>Magical power</a:t>
            </a:r>
          </a:p>
        </p:txBody>
      </p:sp>
    </p:spTree>
    <p:extLst>
      <p:ext uri="{BB962C8B-B14F-4D97-AF65-F5344CB8AC3E}">
        <p14:creationId xmlns:p14="http://schemas.microsoft.com/office/powerpoint/2010/main" val="791396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Development and coding:</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Saroj Neupane </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dirty="0"/>
              <a:t>Game Manager</a:t>
            </a:r>
          </a:p>
          <a:p>
            <a:r>
              <a:rPr lang="en-US" dirty="0"/>
              <a:t>Player control</a:t>
            </a:r>
          </a:p>
          <a:p>
            <a:r>
              <a:rPr lang="en-US" dirty="0"/>
              <a:t>Enemy control</a:t>
            </a:r>
          </a:p>
          <a:p>
            <a:pPr marL="0" indent="0">
              <a:buNone/>
            </a:pPr>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Manish Khanal</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dirty="0"/>
              <a:t>Interface Manager</a:t>
            </a:r>
          </a:p>
          <a:p>
            <a:r>
              <a:rPr lang="en-US" dirty="0"/>
              <a:t>Game Manager</a:t>
            </a:r>
          </a:p>
          <a:p>
            <a:r>
              <a:rPr lang="en-US" dirty="0"/>
              <a:t>Dialogs Manager</a:t>
            </a:r>
          </a:p>
          <a:p>
            <a:endParaRPr lang="en-US" dirty="0"/>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141B0DB9-3190-8B17-9106-00002B8F6AEB}"/>
              </a:ext>
            </a:extLst>
          </p:cNvPr>
          <p:cNvPicPr>
            <a:picLocks noChangeAspect="1"/>
          </p:cNvPicPr>
          <p:nvPr/>
        </p:nvPicPr>
        <p:blipFill>
          <a:blip r:embed="rId2"/>
          <a:stretch>
            <a:fillRect/>
          </a:stretch>
        </p:blipFill>
        <p:spPr>
          <a:xfrm>
            <a:off x="7083188" y="420548"/>
            <a:ext cx="5108812" cy="3008452"/>
          </a:xfrm>
          <a:prstGeom prst="rect">
            <a:avLst/>
          </a:prstGeom>
        </p:spPr>
      </p:pic>
      <p:pic>
        <p:nvPicPr>
          <p:cNvPr id="21" name="Picture 20">
            <a:extLst>
              <a:ext uri="{FF2B5EF4-FFF2-40B4-BE49-F238E27FC236}">
                <a16:creationId xmlns:a16="http://schemas.microsoft.com/office/drawing/2014/main" id="{ABC6B29D-0441-0935-F69B-CD2B92033304}"/>
              </a:ext>
            </a:extLst>
          </p:cNvPr>
          <p:cNvPicPr>
            <a:picLocks noChangeAspect="1"/>
          </p:cNvPicPr>
          <p:nvPr/>
        </p:nvPicPr>
        <p:blipFill>
          <a:blip r:embed="rId3"/>
          <a:stretch>
            <a:fillRect/>
          </a:stretch>
        </p:blipFill>
        <p:spPr>
          <a:xfrm>
            <a:off x="7083188" y="3429001"/>
            <a:ext cx="5108812" cy="2927349"/>
          </a:xfrm>
          <a:prstGeom prst="rect">
            <a:avLst/>
          </a:prstGeom>
        </p:spPr>
      </p:pic>
    </p:spTree>
    <p:extLst>
      <p:ext uri="{BB962C8B-B14F-4D97-AF65-F5344CB8AC3E}">
        <p14:creationId xmlns:p14="http://schemas.microsoft.com/office/powerpoint/2010/main" val="54399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normAutofit lnSpcReduction="10000"/>
          </a:bodyPr>
          <a:lstStyle/>
          <a:p>
            <a:pPr marL="0" marR="0" algn="just">
              <a:lnSpc>
                <a:spcPct val="115000"/>
              </a:lnSpc>
              <a:spcBef>
                <a:spcPts val="0"/>
              </a:spcBef>
              <a:spcAft>
                <a:spcPts val="1000"/>
              </a:spcAft>
            </a:pPr>
            <a:r>
              <a:rPr lang="en-US" dirty="0"/>
              <a:t>Project Survive and Hunt is a game project done in practical work of visual programming (C#) by Team Cyber-Code (Manish Khanal, Saroj Neupane, Sangit Gyawali, and Shiva Raj </a:t>
            </a:r>
            <a:r>
              <a:rPr lang="en-US" dirty="0" err="1"/>
              <a:t>Paudel</a:t>
            </a:r>
            <a:r>
              <a:rPr lang="en-US" dirty="0"/>
              <a:t>) student of Kalika Manavgyan Secondary School from class 12 Technical. This project has helped us to implement our all knowledge-based thing in real.</a:t>
            </a:r>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l="19761" r="19761"/>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297829607"/>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42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16/3/2023</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Game With Visual Programming (C#)</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16</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Presented By:</a:t>
            </a:r>
          </a:p>
          <a:p>
            <a:r>
              <a:rPr lang="en-US" b="1" dirty="0" err="1"/>
              <a:t>Cyber_code</a:t>
            </a:r>
            <a:r>
              <a:rPr lang="en-US" b="1" dirty="0"/>
              <a:t>.</a:t>
            </a:r>
            <a:endParaRPr lang="en-US" sz="1800" b="1" dirty="0"/>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normAutofit/>
          </a:bodyPr>
          <a:lstStyle/>
          <a:p>
            <a:pPr marL="457200" indent="-457200">
              <a:buFont typeface="Arial" panose="020B0604020202020204" pitchFamily="34" charset="0"/>
              <a:buChar char="•"/>
            </a:pPr>
            <a:r>
              <a:rPr lang="en-US" sz="2400" dirty="0"/>
              <a:t>Introduction</a:t>
            </a:r>
          </a:p>
          <a:p>
            <a:pPr marL="457200" indent="-457200">
              <a:buFont typeface="Arial" panose="020B0604020202020204" pitchFamily="34" charset="0"/>
              <a:buChar char="•"/>
            </a:pPr>
            <a:r>
              <a:rPr lang="en-US" sz="2400" dirty="0"/>
              <a:t>Work Division</a:t>
            </a:r>
          </a:p>
          <a:p>
            <a:pPr marL="457200" indent="-457200">
              <a:buFont typeface="Arial" panose="020B0604020202020204" pitchFamily="34" charset="0"/>
              <a:buChar char="•"/>
            </a:pPr>
            <a:r>
              <a:rPr lang="en-US" sz="2400" dirty="0"/>
              <a:t>Planning And  Designing</a:t>
            </a:r>
          </a:p>
          <a:p>
            <a:pPr marL="457200" indent="-457200">
              <a:buFont typeface="Arial" panose="020B0604020202020204" pitchFamily="34" charset="0"/>
              <a:buChar char="•"/>
            </a:pPr>
            <a:r>
              <a:rPr lang="en-US" sz="2400" dirty="0"/>
              <a:t>Development  </a:t>
            </a:r>
          </a:p>
          <a:p>
            <a:pPr marL="457200" indent="-457200">
              <a:buFont typeface="Arial" panose="020B0604020202020204" pitchFamily="34" charset="0"/>
              <a:buChar char="•"/>
            </a:pPr>
            <a:r>
              <a:rPr lang="en-US" sz="2400" dirty="0"/>
              <a:t>Conclusion</a:t>
            </a:r>
          </a:p>
          <a:p>
            <a:pPr marL="457200" indent="-457200">
              <a:buFont typeface="Arial" panose="020B0604020202020204" pitchFamily="34" charset="0"/>
              <a:buChar char="•"/>
            </a:pPr>
            <a:r>
              <a:rPr lang="en-US" sz="2400" dirty="0"/>
              <a:t>Practical Demonstration of project </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371600"/>
            <a:ext cx="6429340" cy="4806569"/>
          </a:xfrm>
        </p:spPr>
        <p:txBody>
          <a:bodyPr>
            <a:normAutofit fontScale="55000" lnSpcReduction="20000"/>
          </a:bodyPr>
          <a:lstStyle/>
          <a:p>
            <a:pPr marL="0" marR="0" algn="just">
              <a:lnSpc>
                <a:spcPct val="115000"/>
              </a:lnSpc>
              <a:spcBef>
                <a:spcPts val="0"/>
              </a:spcBef>
              <a:spcAft>
                <a:spcPts val="0"/>
              </a:spcAft>
            </a:pPr>
            <a:r>
              <a:rPr lang="en-US" sz="2900" b="0" dirty="0">
                <a:effectLst/>
                <a:latin typeface="Times New Roman" panose="02020603050405020304" pitchFamily="18" charset="0"/>
                <a:ea typeface="MS Mincho" panose="02020609040205080304" pitchFamily="49" charset="-128"/>
                <a:cs typeface="Mangal" panose="02040503050203030202" pitchFamily="18" charset="0"/>
              </a:rPr>
              <a:t>As this Game is similar to 2D Platformer game (a style of video game where the player makes a character move through an environment with a series of action-based moves, like running, jumping, swing etc.) which is very interesting and entertaining game. Our game is very user friendly and easy to play. </a:t>
            </a:r>
            <a:endParaRPr lang="en-US" sz="2900" b="1" dirty="0">
              <a:effectLst/>
              <a:latin typeface="Calibri" panose="020F0502020204030204" pitchFamily="34" charset="0"/>
              <a:ea typeface="MS Mincho" panose="02020609040205080304" pitchFamily="49" charset="-128"/>
              <a:cs typeface="Mangal" panose="02040503050203030202" pitchFamily="18" charset="0"/>
            </a:endParaRPr>
          </a:p>
          <a:p>
            <a:pPr marL="0" marR="0" algn="just">
              <a:lnSpc>
                <a:spcPct val="115000"/>
              </a:lnSpc>
              <a:spcBef>
                <a:spcPts val="0"/>
              </a:spcBef>
              <a:spcAft>
                <a:spcPts val="0"/>
              </a:spcAft>
            </a:pPr>
            <a:r>
              <a:rPr lang="en-US" sz="2900" b="0" dirty="0">
                <a:effectLst/>
                <a:latin typeface="Times New Roman" panose="02020603050405020304" pitchFamily="18" charset="0"/>
                <a:ea typeface="MS Mincho" panose="02020609040205080304" pitchFamily="49" charset="-128"/>
                <a:cs typeface="Mangal" panose="02040503050203030202" pitchFamily="18" charset="0"/>
              </a:rPr>
              <a:t>In our game a character moves to complete the mission by collecting different treasure and whenever he starts moving after some times some obstacles are arrived in his way if the character passes the obstacles, then only, he can continue his journey if he touches any one of the obstacles, he gets damage or may die and the game restart from the beginning or from the checkpoints if he has reaches to the checkpoints.</a:t>
            </a:r>
            <a:endParaRPr lang="en-US" sz="2900" b="1" dirty="0">
              <a:effectLst/>
              <a:latin typeface="Calibri" panose="020F0502020204030204" pitchFamily="34" charset="0"/>
              <a:ea typeface="MS Mincho" panose="02020609040205080304" pitchFamily="49" charset="-128"/>
              <a:cs typeface="Mangal" panose="02040503050203030202" pitchFamily="18" charset="0"/>
            </a:endParaRPr>
          </a:p>
          <a:p>
            <a:pPr marL="0" marR="0" algn="just">
              <a:lnSpc>
                <a:spcPct val="115000"/>
              </a:lnSpc>
              <a:spcBef>
                <a:spcPts val="0"/>
              </a:spcBef>
              <a:spcAft>
                <a:spcPts val="0"/>
              </a:spcAft>
            </a:pPr>
            <a:r>
              <a:rPr lang="en-US" sz="2900" b="0" dirty="0">
                <a:effectLst/>
                <a:latin typeface="Times New Roman" panose="02020603050405020304" pitchFamily="18" charset="0"/>
                <a:ea typeface="MS Mincho" panose="02020609040205080304" pitchFamily="49" charset="-128"/>
                <a:cs typeface="Mangal" panose="02040503050203030202" pitchFamily="18" charset="0"/>
              </a:rPr>
              <a:t> </a:t>
            </a:r>
            <a:endParaRPr lang="en-US" sz="2900" b="1" dirty="0">
              <a:effectLst/>
              <a:latin typeface="Calibri" panose="020F0502020204030204" pitchFamily="34" charset="0"/>
              <a:ea typeface="MS Mincho" panose="02020609040205080304" pitchFamily="49" charset="-128"/>
              <a:cs typeface="Mangal" panose="02040503050203030202" pitchFamily="18" charset="0"/>
            </a:endParaRPr>
          </a:p>
          <a:p>
            <a:pPr marL="0" marR="0" algn="just">
              <a:lnSpc>
                <a:spcPct val="115000"/>
              </a:lnSpc>
              <a:spcBef>
                <a:spcPts val="0"/>
              </a:spcBef>
              <a:spcAft>
                <a:spcPts val="0"/>
              </a:spcAft>
            </a:pPr>
            <a:r>
              <a:rPr lang="en-US" sz="2900" b="0" dirty="0">
                <a:effectLst/>
                <a:latin typeface="Times New Roman" panose="02020603050405020304" pitchFamily="18" charset="0"/>
                <a:ea typeface="MS Mincho" panose="02020609040205080304" pitchFamily="49" charset="-128"/>
                <a:cs typeface="Mangal" panose="02040503050203030202" pitchFamily="18" charset="0"/>
              </a:rPr>
              <a:t>Here we have used </a:t>
            </a:r>
            <a:r>
              <a:rPr lang="en-US" sz="2900" b="1" dirty="0">
                <a:effectLst/>
                <a:latin typeface="Times New Roman" panose="02020603050405020304" pitchFamily="18" charset="0"/>
                <a:ea typeface="MS Mincho" panose="02020609040205080304" pitchFamily="49" charset="-128"/>
                <a:cs typeface="Mangal" panose="02040503050203030202" pitchFamily="18" charset="0"/>
              </a:rPr>
              <a:t>Visual Studio Code</a:t>
            </a:r>
            <a:r>
              <a:rPr lang="en-US" sz="2900" b="0" dirty="0">
                <a:effectLst/>
                <a:latin typeface="Times New Roman" panose="02020603050405020304" pitchFamily="18" charset="0"/>
                <a:ea typeface="MS Mincho" panose="02020609040205080304" pitchFamily="49" charset="-128"/>
                <a:cs typeface="Mangal" panose="02040503050203030202" pitchFamily="18" charset="0"/>
              </a:rPr>
              <a:t> (a code editor redefined and optimized for building and debugging modern web and cloud application) for codding and debugging our project. </a:t>
            </a:r>
            <a:endParaRPr lang="en-US" sz="2900" b="1" dirty="0">
              <a:effectLst/>
              <a:latin typeface="Calibri" panose="020F0502020204030204" pitchFamily="34" charset="0"/>
              <a:ea typeface="MS Mincho" panose="02020609040205080304" pitchFamily="49" charset="-128"/>
              <a:cs typeface="Mangal" panose="02040503050203030202" pitchFamily="18" charset="0"/>
            </a:endParaRPr>
          </a:p>
          <a:p>
            <a:pPr marL="0" marR="0" algn="just">
              <a:lnSpc>
                <a:spcPct val="115000"/>
              </a:lnSpc>
              <a:spcBef>
                <a:spcPts val="0"/>
              </a:spcBef>
              <a:spcAft>
                <a:spcPts val="0"/>
              </a:spcAft>
            </a:pPr>
            <a:r>
              <a:rPr lang="en-US" sz="2900" b="1" dirty="0">
                <a:effectLst/>
                <a:latin typeface="Times New Roman" panose="02020603050405020304" pitchFamily="18" charset="0"/>
                <a:ea typeface="MS Mincho" panose="02020609040205080304" pitchFamily="49" charset="-128"/>
                <a:cs typeface="Mangal" panose="02040503050203030202" pitchFamily="18" charset="0"/>
              </a:rPr>
              <a:t>Godot</a:t>
            </a:r>
            <a:r>
              <a:rPr lang="en-US" sz="2900" b="0" dirty="0">
                <a:effectLst/>
                <a:latin typeface="Times New Roman" panose="02020603050405020304" pitchFamily="18" charset="0"/>
                <a:ea typeface="MS Mincho" panose="02020609040205080304" pitchFamily="49" charset="-128"/>
                <a:cs typeface="Mangal" panose="02040503050203030202" pitchFamily="18" charset="0"/>
              </a:rPr>
              <a:t> (a feature-packed, cross-platform game engine to create 2D and 3D games from a unified interface) for the development of the game environment.</a:t>
            </a:r>
            <a:endParaRPr lang="en-US" sz="2900" b="1" dirty="0">
              <a:effectLst/>
              <a:latin typeface="Calibri" panose="020F0502020204030204" pitchFamily="34" charset="0"/>
              <a:ea typeface="MS Mincho" panose="02020609040205080304" pitchFamily="49" charset="-128"/>
              <a:cs typeface="Mangal" panose="02040503050203030202" pitchFamily="18" charset="0"/>
            </a:endParaRPr>
          </a:p>
          <a:p>
            <a:pPr marL="0" marR="0" algn="just">
              <a:lnSpc>
                <a:spcPct val="115000"/>
              </a:lnSpc>
              <a:spcBef>
                <a:spcPts val="0"/>
              </a:spcBef>
              <a:spcAft>
                <a:spcPts val="0"/>
              </a:spcAft>
            </a:pPr>
            <a:r>
              <a:rPr lang="en-US" sz="2900" b="1" dirty="0">
                <a:effectLst/>
                <a:latin typeface="Times New Roman" panose="02020603050405020304" pitchFamily="18" charset="0"/>
                <a:ea typeface="MS Mincho" panose="02020609040205080304" pitchFamily="49" charset="-128"/>
                <a:cs typeface="Mangal" panose="02040503050203030202" pitchFamily="18" charset="0"/>
              </a:rPr>
              <a:t>Libre sprite</a:t>
            </a:r>
            <a:r>
              <a:rPr lang="en-US" sz="2900" b="0" dirty="0">
                <a:effectLst/>
                <a:latin typeface="Times New Roman" panose="02020603050405020304" pitchFamily="18" charset="0"/>
                <a:ea typeface="MS Mincho" panose="02020609040205080304" pitchFamily="49" charset="-128"/>
                <a:cs typeface="Mangal" panose="02040503050203030202" pitchFamily="18" charset="0"/>
              </a:rPr>
              <a:t> (an application with which we can edit and create animated pixels and sprite) for creating sprites in game.</a:t>
            </a:r>
            <a:endParaRPr lang="en-US" sz="2900" b="1" dirty="0">
              <a:effectLst/>
              <a:latin typeface="Calibri" panose="020F0502020204030204" pitchFamily="34" charset="0"/>
              <a:ea typeface="MS Mincho" panose="02020609040205080304" pitchFamily="49" charset="-128"/>
              <a:cs typeface="Mangal" panose="02040503050203030202" pitchFamily="18" charset="0"/>
            </a:endParaRP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Work Division</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Team work </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pPr algn="ctr"/>
            <a:r>
              <a:rPr lang="en-US" dirty="0"/>
              <a:t>“Alone we can do so little;</a:t>
            </a:r>
            <a:br>
              <a:rPr lang="en-US" dirty="0"/>
            </a:br>
            <a:r>
              <a:rPr lang="en-US" dirty="0"/>
              <a:t> Together we can do so much”</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884300224"/>
              </p:ext>
            </p:extLst>
          </p:nvPr>
        </p:nvGraphicFramePr>
        <p:xfrm>
          <a:off x="996696" y="1581912"/>
          <a:ext cx="10195560" cy="4090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7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Planning and Designing</a:t>
            </a:r>
            <a:br>
              <a:rPr lang="en-US" dirty="0"/>
            </a:br>
            <a:br>
              <a:rPr lang="en-US" dirty="0"/>
            </a:br>
            <a:br>
              <a:rPr lang="en-US" dirty="0"/>
            </a:br>
            <a:r>
              <a:rPr lang="en-US" dirty="0"/>
              <a:t> </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a:xfrm>
            <a:off x="3440624" y="2549236"/>
            <a:ext cx="5173024" cy="1924099"/>
          </a:xfrm>
        </p:spPr>
        <p:txBody>
          <a:bodyPr>
            <a:normAutofit/>
          </a:bodyPr>
          <a:lstStyle/>
          <a:p>
            <a:r>
              <a:rPr lang="en-US" sz="3200" dirty="0"/>
              <a:t>Sangit Gyawali </a:t>
            </a:r>
          </a:p>
          <a:p>
            <a:r>
              <a:rPr lang="en-US" sz="3200" dirty="0"/>
              <a:t>And </a:t>
            </a:r>
          </a:p>
          <a:p>
            <a:r>
              <a:rPr lang="en-US" sz="3200" dirty="0"/>
              <a:t>Shiva Raj Poudel </a:t>
            </a:r>
          </a:p>
          <a:p>
            <a:endParaRPr lang="en-US" sz="3200"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16/3/2023</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Game With Visual Programming (C#)</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6</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9788" y="365125"/>
            <a:ext cx="10515600" cy="999651"/>
          </a:xfrm>
        </p:spPr>
        <p:txBody>
          <a:bodyPr/>
          <a:lstStyle/>
          <a:p>
            <a:r>
              <a:rPr lang="en-US" dirty="0"/>
              <a:t>Planning</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416708" y="1586706"/>
            <a:ext cx="5157787" cy="3684588"/>
          </a:xfrm>
        </p:spPr>
        <p:txBody>
          <a:bodyPr>
            <a:normAutofit lnSpcReduction="10000"/>
          </a:bodyPr>
          <a:lstStyle/>
          <a:p>
            <a:pPr marL="0" indent="0">
              <a:buNone/>
            </a:pPr>
            <a:r>
              <a:rPr lang="en-US" dirty="0"/>
              <a:t>First of all we have done some research and start searching for best project that can be made by us using visual programing (</a:t>
            </a:r>
            <a:r>
              <a:rPr lang="en-US" dirty="0" err="1"/>
              <a:t>csharp</a:t>
            </a:r>
            <a:r>
              <a:rPr lang="en-US" dirty="0"/>
              <a:t>). After some research me and one of our team member Shivraj Poudel planed to build some entertained project which may refresh to all of us i.e. game.</a:t>
            </a:r>
          </a:p>
          <a:p>
            <a:pPr marL="0" indent="0">
              <a:buNone/>
            </a:pPr>
            <a:r>
              <a:rPr lang="en-US" dirty="0"/>
              <a:t> </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6019006" y="1467844"/>
            <a:ext cx="5183188" cy="4468931"/>
          </a:xfrm>
        </p:spPr>
        <p:txBody>
          <a:bodyPr>
            <a:normAutofit lnSpcReduction="10000"/>
          </a:bodyPr>
          <a:lstStyle/>
          <a:p>
            <a:pPr marL="0" indent="0">
              <a:buNone/>
            </a:pPr>
            <a:r>
              <a:rPr lang="en-US" sz="2400" dirty="0"/>
              <a:t>After that we have made some discussion with our other team members (Manish Khanal and Saroj Neupane). After Listening plan   </a:t>
            </a:r>
            <a:r>
              <a:rPr lang="en-US" dirty="0"/>
              <a:t>S</a:t>
            </a:r>
            <a:r>
              <a:rPr lang="en-US" sz="2400" dirty="0"/>
              <a:t>aroj </a:t>
            </a:r>
            <a:r>
              <a:rPr lang="en-US" dirty="0"/>
              <a:t>N</a:t>
            </a:r>
            <a:r>
              <a:rPr lang="en-US" sz="2400" dirty="0"/>
              <a:t>eupane one of our team member  has decided to use some game engines and sprite software which help us to build best gaming interface, setup environment and Sprite designing respectively.</a:t>
            </a:r>
          </a:p>
          <a:p>
            <a:pPr marL="0" indent="0">
              <a:buNone/>
            </a:pPr>
            <a:r>
              <a:rPr lang="en-US" dirty="0"/>
              <a:t>And we have decided to use </a:t>
            </a:r>
            <a:r>
              <a:rPr lang="en-US" b="1" dirty="0"/>
              <a:t>Godot-mono</a:t>
            </a:r>
            <a:r>
              <a:rPr lang="en-US" dirty="0"/>
              <a:t> as a game engine and </a:t>
            </a:r>
            <a:r>
              <a:rPr lang="en-US" b="1" dirty="0"/>
              <a:t>Libre sprite </a:t>
            </a:r>
            <a:r>
              <a:rPr lang="en-US" dirty="0"/>
              <a:t>as sprite designing.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304800"/>
            <a:ext cx="5157787" cy="5884863"/>
          </a:xfrm>
        </p:spPr>
        <p:txBody>
          <a:bodyPr>
            <a:normAutofit fontScale="92500" lnSpcReduction="10000"/>
          </a:bodyPr>
          <a:lstStyle/>
          <a:p>
            <a:pPr marL="0" indent="0">
              <a:buNone/>
            </a:pPr>
            <a:r>
              <a:rPr lang="en-US" dirty="0"/>
              <a:t>Then, what </a:t>
            </a:r>
            <a:r>
              <a:rPr lang="en-US" b="1" dirty="0"/>
              <a:t>Godot-mono </a:t>
            </a:r>
            <a:r>
              <a:rPr lang="en-US" dirty="0"/>
              <a:t>is ?</a:t>
            </a:r>
          </a:p>
          <a:p>
            <a:pPr marL="0" indent="0">
              <a:buNone/>
            </a:pPr>
            <a:r>
              <a:rPr lang="en-US" dirty="0"/>
              <a:t>A feature-packed, cross-platform game engine to create 2D and 3D games from a unified interface which allows you to use C# as the primary language.</a:t>
            </a:r>
          </a:p>
          <a:p>
            <a:pPr marL="0" indent="0">
              <a:buNone/>
            </a:pPr>
            <a:r>
              <a:rPr lang="en-US" dirty="0"/>
              <a:t>Godot aims to offer a fully integrated game development environment. It allows us to create a game, needing no other tools beyond those used for content creation (visual assets, music, etc.). The engine's architecture is built around the concept of a tree of "nodes".</a:t>
            </a:r>
          </a:p>
          <a:p>
            <a:pPr marL="0" indent="0">
              <a:buNone/>
            </a:pPr>
            <a:r>
              <a:rPr lang="en-US" dirty="0"/>
              <a:t>Nodes are organized inside of "scenes", which are reusable, </a:t>
            </a:r>
            <a:r>
              <a:rPr lang="en-US" dirty="0">
                <a:hlinkClick r:id="rId2" tooltip="Instance (computer science)">
                  <a:extLst>
                    <a:ext uri="{A12FA001-AC4F-418D-AE19-62706E023703}">
                      <ahyp:hlinkClr xmlns:ahyp="http://schemas.microsoft.com/office/drawing/2018/hyperlinkcolor" val="tx"/>
                    </a:ext>
                  </a:extLst>
                </a:hlinkClick>
              </a:rPr>
              <a:t>instance able</a:t>
            </a:r>
            <a:r>
              <a:rPr lang="en-US" dirty="0"/>
              <a:t>, inheritable, and nestable groups of nodes. All game resources, including scripts and graphical assets, are saved as part of the computer's </a:t>
            </a:r>
            <a:r>
              <a:rPr lang="en-US" dirty="0">
                <a:hlinkClick r:id="rId3" tooltip="File system">
                  <a:extLst>
                    <a:ext uri="{A12FA001-AC4F-418D-AE19-62706E023703}">
                      <ahyp:hlinkClr xmlns:ahyp="http://schemas.microsoft.com/office/drawing/2018/hyperlinkcolor" val="tx"/>
                    </a:ext>
                  </a:extLst>
                </a:hlinkClick>
              </a:rPr>
              <a:t>file system</a:t>
            </a:r>
            <a:r>
              <a:rPr lang="en-US" dirty="0"/>
              <a:t> (rather than in a </a:t>
            </a:r>
            <a:r>
              <a:rPr lang="en-US" dirty="0">
                <a:hlinkClick r:id="rId4" tooltip="Database">
                  <a:extLst>
                    <a:ext uri="{A12FA001-AC4F-418D-AE19-62706E023703}">
                      <ahyp:hlinkClr xmlns:ahyp="http://schemas.microsoft.com/office/drawing/2018/hyperlinkcolor" val="tx"/>
                    </a:ext>
                  </a:extLst>
                </a:hlinkClick>
              </a:rPr>
              <a:t>database</a:t>
            </a:r>
            <a:r>
              <a:rPr lang="en-US" dirty="0"/>
              <a:t>).</a:t>
            </a:r>
          </a:p>
          <a:p>
            <a:pPr marL="0" indent="0">
              <a:buNone/>
            </a:pPr>
            <a:endParaRPr lang="en-US" dirty="0"/>
          </a:p>
          <a:p>
            <a:pPr marL="0" indent="0">
              <a:buNone/>
            </a:pPr>
            <a:endParaRPr lang="en-US" dirty="0"/>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26" name="Picture 2" descr="Godot — EduTech Wiki">
            <a:extLst>
              <a:ext uri="{FF2B5EF4-FFF2-40B4-BE49-F238E27FC236}">
                <a16:creationId xmlns:a16="http://schemas.microsoft.com/office/drawing/2014/main" id="{EE81B6C6-EDDC-1682-E255-0137CDC3F1E1}"/>
              </a:ext>
            </a:extLst>
          </p:cNvPr>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bwMode="auto">
          <a:xfrm>
            <a:off x="5997575" y="609600"/>
            <a:ext cx="6028169" cy="516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937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9788" y="304800"/>
            <a:ext cx="5157787" cy="5884863"/>
          </a:xfrm>
        </p:spPr>
        <p:txBody>
          <a:bodyPr>
            <a:normAutofit/>
          </a:bodyPr>
          <a:lstStyle/>
          <a:p>
            <a:pPr marL="0" indent="0">
              <a:buNone/>
            </a:pPr>
            <a:r>
              <a:rPr lang="en-US" dirty="0"/>
              <a:t>Then, what </a:t>
            </a:r>
            <a:r>
              <a:rPr lang="en-US" b="1" dirty="0" err="1"/>
              <a:t>Libresprite</a:t>
            </a:r>
            <a:r>
              <a:rPr lang="en-US" b="1" dirty="0"/>
              <a:t> </a:t>
            </a:r>
            <a:r>
              <a:rPr lang="en-US" dirty="0"/>
              <a:t>is ?</a:t>
            </a:r>
            <a:endParaRPr lang="en-US" b="0" i="0" dirty="0">
              <a:solidFill>
                <a:srgbClr val="333333"/>
              </a:solidFill>
              <a:effectLst/>
              <a:latin typeface="Lato" panose="020F0502020204030203" pitchFamily="34" charset="0"/>
            </a:endParaRPr>
          </a:p>
          <a:p>
            <a:pPr marL="0" indent="0">
              <a:buNone/>
            </a:pPr>
            <a:r>
              <a:rPr lang="en-US" dirty="0"/>
              <a:t>An application with which we can edit and create animated pixels and sprite .</a:t>
            </a:r>
          </a:p>
          <a:p>
            <a:pPr marL="0" indent="0">
              <a:buNone/>
            </a:pPr>
            <a:r>
              <a:rPr lang="en-US" dirty="0"/>
              <a:t>Sprites are composed of both layers &amp; frames. Tiled drawing mode, useful to draw patterns and textures. Pixel precise tools like filled contour, polygon, shading mode, etc.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16/3/2023</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Game With Visual Programming (C#)</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92D69E8-D8C9-490E-C4F4-897B52D8F3FD}"/>
              </a:ext>
            </a:extLst>
          </p:cNvPr>
          <p:cNvPicPr>
            <a:picLocks noChangeAspect="1"/>
          </p:cNvPicPr>
          <p:nvPr/>
        </p:nvPicPr>
        <p:blipFill>
          <a:blip r:embed="rId2"/>
          <a:stretch>
            <a:fillRect/>
          </a:stretch>
        </p:blipFill>
        <p:spPr>
          <a:xfrm>
            <a:off x="6194427" y="3238861"/>
            <a:ext cx="5660967" cy="3034145"/>
          </a:xfrm>
          <a:prstGeom prst="rect">
            <a:avLst/>
          </a:prstGeom>
        </p:spPr>
      </p:pic>
      <p:pic>
        <p:nvPicPr>
          <p:cNvPr id="7" name="Picture 6">
            <a:extLst>
              <a:ext uri="{FF2B5EF4-FFF2-40B4-BE49-F238E27FC236}">
                <a16:creationId xmlns:a16="http://schemas.microsoft.com/office/drawing/2014/main" id="{E4889094-85E0-9BF6-D383-5499108369C0}"/>
              </a:ext>
            </a:extLst>
          </p:cNvPr>
          <p:cNvPicPr>
            <a:picLocks noChangeAspect="1"/>
          </p:cNvPicPr>
          <p:nvPr/>
        </p:nvPicPr>
        <p:blipFill>
          <a:blip r:embed="rId3"/>
          <a:stretch>
            <a:fillRect/>
          </a:stretch>
        </p:blipFill>
        <p:spPr>
          <a:xfrm>
            <a:off x="6250710" y="304800"/>
            <a:ext cx="5604684" cy="3034146"/>
          </a:xfrm>
          <a:prstGeom prst="rect">
            <a:avLst/>
          </a:prstGeom>
        </p:spPr>
      </p:pic>
    </p:spTree>
    <p:extLst>
      <p:ext uri="{BB962C8B-B14F-4D97-AF65-F5344CB8AC3E}">
        <p14:creationId xmlns:p14="http://schemas.microsoft.com/office/powerpoint/2010/main" val="2705543126"/>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Shapes presentation</Template>
  <TotalTime>302</TotalTime>
  <Words>903</Words>
  <Application>Microsoft Office PowerPoint</Application>
  <PresentationFormat>Widescreen</PresentationFormat>
  <Paragraphs>132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Calibri</vt:lpstr>
      <vt:lpstr>Lato</vt:lpstr>
      <vt:lpstr>Times New Roman</vt:lpstr>
      <vt:lpstr>Tw Cen MT</vt:lpstr>
      <vt:lpstr>ShapesVTI</vt:lpstr>
      <vt:lpstr>Game with  Visual studio (C#)</vt:lpstr>
      <vt:lpstr>Agenda</vt:lpstr>
      <vt:lpstr>Introduction</vt:lpstr>
      <vt:lpstr>Work Division</vt:lpstr>
      <vt:lpstr>“Alone we can do so little;  Together we can do so much”</vt:lpstr>
      <vt:lpstr>Planning and Designing    </vt:lpstr>
      <vt:lpstr>Planning</vt:lpstr>
      <vt:lpstr>PowerPoint Presentation</vt:lpstr>
      <vt:lpstr>PowerPoint Presentation</vt:lpstr>
      <vt:lpstr>Designing</vt:lpstr>
      <vt:lpstr>Designing</vt:lpstr>
      <vt:lpstr>PowerPoint Presentation</vt:lpstr>
      <vt:lpstr>Development and coding:</vt:lpstr>
      <vt:lpstr>Summary</vt:lpstr>
      <vt:lpstr>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with  Visual studio (C#)</dc:title>
  <dc:creator>Manish Khanal</dc:creator>
  <cp:lastModifiedBy>Manish Khanal</cp:lastModifiedBy>
  <cp:revision>1</cp:revision>
  <dcterms:created xsi:type="dcterms:W3CDTF">2023-03-14T16:59:00Z</dcterms:created>
  <dcterms:modified xsi:type="dcterms:W3CDTF">2023-03-15T17:38:06Z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